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1" r:id="rId2"/>
  </p:sldMasterIdLst>
  <p:notesMasterIdLst>
    <p:notesMasterId r:id="rId24"/>
  </p:notesMasterIdLst>
  <p:sldIdLst>
    <p:sldId id="1776" r:id="rId3"/>
    <p:sldId id="1814" r:id="rId4"/>
    <p:sldId id="1750" r:id="rId5"/>
    <p:sldId id="1848" r:id="rId6"/>
    <p:sldId id="1753" r:id="rId7"/>
    <p:sldId id="1841" r:id="rId8"/>
    <p:sldId id="1845" r:id="rId9"/>
    <p:sldId id="1849" r:id="rId10"/>
    <p:sldId id="1777" r:id="rId11"/>
    <p:sldId id="1844" r:id="rId12"/>
    <p:sldId id="1824" r:id="rId13"/>
    <p:sldId id="1846" r:id="rId14"/>
    <p:sldId id="1847" r:id="rId15"/>
    <p:sldId id="1850" r:id="rId16"/>
    <p:sldId id="1854" r:id="rId17"/>
    <p:sldId id="1851" r:id="rId18"/>
    <p:sldId id="1856" r:id="rId19"/>
    <p:sldId id="1855" r:id="rId20"/>
    <p:sldId id="1852" r:id="rId21"/>
    <p:sldId id="1853" r:id="rId22"/>
    <p:sldId id="184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1B365-21E4-4A4C-BD44-FDFE9BBBA3C0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DC96B-96BB-4E02-A252-622D81047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731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37BAA-A261-47AC-AD5B-25C3642902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01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37BAA-A261-47AC-AD5B-25C3642902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67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37BAA-A261-47AC-AD5B-25C3642902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382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37BAA-A261-47AC-AD5B-25C3642902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95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37BAA-A261-47AC-AD5B-25C3642902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673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37BAA-A261-47AC-AD5B-25C3642902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51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37BAA-A261-47AC-AD5B-25C3642902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33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microsoft.com/office/2007/relationships/hdphoto" Target="../media/hdphoto14.wdp"/><Relationship Id="rId4" Type="http://schemas.openxmlformats.org/officeDocument/2006/relationships/image" Target="../media/image15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sv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63" Type="http://schemas.openxmlformats.org/officeDocument/2006/relationships/image" Target="../media/image65.svg"/><Relationship Id="rId68" Type="http://schemas.openxmlformats.org/officeDocument/2006/relationships/image" Target="../media/image69.png"/><Relationship Id="rId16" Type="http://schemas.openxmlformats.org/officeDocument/2006/relationships/image" Target="../media/image1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45" Type="http://schemas.openxmlformats.org/officeDocument/2006/relationships/image" Target="../media/image47.svg"/><Relationship Id="rId53" Type="http://schemas.openxmlformats.org/officeDocument/2006/relationships/image" Target="../media/image55.svg"/><Relationship Id="rId58" Type="http://schemas.openxmlformats.org/officeDocument/2006/relationships/image" Target="../media/image60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.svg"/><Relationship Id="rId61" Type="http://schemas.openxmlformats.org/officeDocument/2006/relationships/image" Target="../media/image63.svg"/><Relationship Id="rId19" Type="http://schemas.openxmlformats.org/officeDocument/2006/relationships/image" Target="../media/image2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45.sv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10.png"/><Relationship Id="rId51" Type="http://schemas.openxmlformats.org/officeDocument/2006/relationships/image" Target="../media/image53.svg"/><Relationship Id="rId72" Type="http://schemas.openxmlformats.org/officeDocument/2006/relationships/image" Target="../media/image71.pn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svg"/><Relationship Id="rId67" Type="http://schemas.microsoft.com/office/2007/relationships/hdphoto" Target="../media/hdphoto2.wdp"/><Relationship Id="rId20" Type="http://schemas.openxmlformats.org/officeDocument/2006/relationships/image" Target="../media/image22.png"/><Relationship Id="rId41" Type="http://schemas.openxmlformats.org/officeDocument/2006/relationships/image" Target="../media/image43.sv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57" Type="http://schemas.openxmlformats.org/officeDocument/2006/relationships/image" Target="../media/image59.svg"/><Relationship Id="rId10" Type="http://schemas.openxmlformats.org/officeDocument/2006/relationships/image" Target="../media/image12.png"/><Relationship Id="rId31" Type="http://schemas.openxmlformats.org/officeDocument/2006/relationships/image" Target="../media/image33.sv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9" Type="http://schemas.openxmlformats.org/officeDocument/2006/relationships/image" Target="../media/image41.sv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svg"/><Relationship Id="rId76" Type="http://schemas.openxmlformats.org/officeDocument/2006/relationships/image" Target="../media/image73.png"/><Relationship Id="rId7" Type="http://schemas.openxmlformats.org/officeDocument/2006/relationships/image" Target="../media/image9.svg"/><Relationship Id="rId71" Type="http://schemas.microsoft.com/office/2007/relationships/hdphoto" Target="../media/hdphoto4.wdp"/><Relationship Id="rId2" Type="http://schemas.openxmlformats.org/officeDocument/2006/relationships/image" Target="../media/image4.png"/><Relationship Id="rId29" Type="http://schemas.openxmlformats.org/officeDocument/2006/relationships/image" Target="../media/image31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Layouts/_rels/slideLayout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svg"/><Relationship Id="rId42" Type="http://schemas.openxmlformats.org/officeDocument/2006/relationships/image" Target="../media/image115.png"/><Relationship Id="rId47" Type="http://schemas.openxmlformats.org/officeDocument/2006/relationships/image" Target="../media/image120.svg"/><Relationship Id="rId63" Type="http://schemas.openxmlformats.org/officeDocument/2006/relationships/image" Target="../media/image136.svg"/><Relationship Id="rId68" Type="http://schemas.openxmlformats.org/officeDocument/2006/relationships/image" Target="../media/image69.png"/><Relationship Id="rId16" Type="http://schemas.openxmlformats.org/officeDocument/2006/relationships/image" Target="../media/image89.png"/><Relationship Id="rId11" Type="http://schemas.openxmlformats.org/officeDocument/2006/relationships/image" Target="../media/image84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svg"/><Relationship Id="rId40" Type="http://schemas.openxmlformats.org/officeDocument/2006/relationships/image" Target="../media/image113.png"/><Relationship Id="rId45" Type="http://schemas.openxmlformats.org/officeDocument/2006/relationships/image" Target="../media/image118.svg"/><Relationship Id="rId53" Type="http://schemas.openxmlformats.org/officeDocument/2006/relationships/image" Target="../media/image126.svg"/><Relationship Id="rId58" Type="http://schemas.openxmlformats.org/officeDocument/2006/relationships/image" Target="../media/image131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8.svg"/><Relationship Id="rId61" Type="http://schemas.openxmlformats.org/officeDocument/2006/relationships/image" Target="../media/image134.svg"/><Relationship Id="rId19" Type="http://schemas.openxmlformats.org/officeDocument/2006/relationships/image" Target="../media/image9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sv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64" Type="http://schemas.openxmlformats.org/officeDocument/2006/relationships/image" Target="../media/image137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81.png"/><Relationship Id="rId51" Type="http://schemas.openxmlformats.org/officeDocument/2006/relationships/image" Target="../media/image124.svg"/><Relationship Id="rId72" Type="http://schemas.openxmlformats.org/officeDocument/2006/relationships/image" Target="../media/image71.png"/><Relationship Id="rId3" Type="http://schemas.openxmlformats.org/officeDocument/2006/relationships/image" Target="../media/image76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openxmlformats.org/officeDocument/2006/relationships/image" Target="../media/image132.svg"/><Relationship Id="rId67" Type="http://schemas.microsoft.com/office/2007/relationships/hdphoto" Target="../media/hdphoto2.wdp"/><Relationship Id="rId20" Type="http://schemas.openxmlformats.org/officeDocument/2006/relationships/image" Target="../media/image93.png"/><Relationship Id="rId41" Type="http://schemas.openxmlformats.org/officeDocument/2006/relationships/image" Target="../media/image114.svg"/><Relationship Id="rId54" Type="http://schemas.openxmlformats.org/officeDocument/2006/relationships/image" Target="../media/image127.png"/><Relationship Id="rId62" Type="http://schemas.openxmlformats.org/officeDocument/2006/relationships/image" Target="../media/image135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9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svg"/><Relationship Id="rId57" Type="http://schemas.openxmlformats.org/officeDocument/2006/relationships/image" Target="../media/image130.svg"/><Relationship Id="rId10" Type="http://schemas.openxmlformats.org/officeDocument/2006/relationships/image" Target="../media/image83.png"/><Relationship Id="rId31" Type="http://schemas.openxmlformats.org/officeDocument/2006/relationships/image" Target="../media/image104.sv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Relationship Id="rId60" Type="http://schemas.openxmlformats.org/officeDocument/2006/relationships/image" Target="../media/image133.png"/><Relationship Id="rId65" Type="http://schemas.openxmlformats.org/officeDocument/2006/relationships/image" Target="../media/image138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9" Type="http://schemas.openxmlformats.org/officeDocument/2006/relationships/image" Target="../media/image112.svg"/><Relationship Id="rId34" Type="http://schemas.openxmlformats.org/officeDocument/2006/relationships/image" Target="../media/image107.png"/><Relationship Id="rId50" Type="http://schemas.openxmlformats.org/officeDocument/2006/relationships/image" Target="../media/image123.png"/><Relationship Id="rId55" Type="http://schemas.openxmlformats.org/officeDocument/2006/relationships/image" Target="../media/image128.svg"/><Relationship Id="rId76" Type="http://schemas.openxmlformats.org/officeDocument/2006/relationships/image" Target="../media/image73.png"/><Relationship Id="rId7" Type="http://schemas.openxmlformats.org/officeDocument/2006/relationships/image" Target="../media/image80.svg"/><Relationship Id="rId71" Type="http://schemas.microsoft.com/office/2007/relationships/hdphoto" Target="../media/hdphoto4.wdp"/><Relationship Id="rId2" Type="http://schemas.openxmlformats.org/officeDocument/2006/relationships/image" Target="../media/image75.png"/><Relationship Id="rId29" Type="http://schemas.openxmlformats.org/officeDocument/2006/relationships/image" Target="../media/image10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microsoft.com/office/2007/relationships/hdphoto" Target="../media/hdphoto12.wdp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9.wdp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5.png"/><Relationship Id="rId14" Type="http://schemas.microsoft.com/office/2007/relationships/hdphoto" Target="../media/hdphoto1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EC14123-154D-4D57-A552-5D9B3537320F}"/>
              </a:ext>
            </a:extLst>
          </p:cNvPr>
          <p:cNvSpPr/>
          <p:nvPr userDrawn="1"/>
        </p:nvSpPr>
        <p:spPr>
          <a:xfrm rot="547281">
            <a:off x="-98426" y="6276087"/>
            <a:ext cx="6039716" cy="1055824"/>
          </a:xfrm>
          <a:custGeom>
            <a:avLst/>
            <a:gdLst>
              <a:gd name="connsiteX0" fmla="*/ 0 w 6039716"/>
              <a:gd name="connsiteY0" fmla="*/ 0 h 1055824"/>
              <a:gd name="connsiteX1" fmla="*/ 62377 w 6039716"/>
              <a:gd name="connsiteY1" fmla="*/ 4753 h 1055824"/>
              <a:gd name="connsiteX2" fmla="*/ 4214728 w 6039716"/>
              <a:gd name="connsiteY2" fmla="*/ 141164 h 1055824"/>
              <a:gd name="connsiteX3" fmla="*/ 5434584 w 6039716"/>
              <a:gd name="connsiteY3" fmla="*/ 130050 h 1055824"/>
              <a:gd name="connsiteX4" fmla="*/ 6039716 w 6039716"/>
              <a:gd name="connsiteY4" fmla="*/ 113327 h 1055824"/>
              <a:gd name="connsiteX5" fmla="*/ 169519 w 6039716"/>
              <a:gd name="connsiteY5" fmla="*/ 1055824 h 10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9716" h="1055824">
                <a:moveTo>
                  <a:pt x="0" y="0"/>
                </a:moveTo>
                <a:lnTo>
                  <a:pt x="62377" y="4753"/>
                </a:lnTo>
                <a:cubicBezTo>
                  <a:pt x="1318526" y="92174"/>
                  <a:pt x="2727015" y="141164"/>
                  <a:pt x="4214728" y="141164"/>
                </a:cubicBezTo>
                <a:cubicBezTo>
                  <a:pt x="4627982" y="141164"/>
                  <a:pt x="5035123" y="137384"/>
                  <a:pt x="5434584" y="130050"/>
                </a:cubicBezTo>
                <a:lnTo>
                  <a:pt x="6039716" y="113327"/>
                </a:lnTo>
                <a:lnTo>
                  <a:pt x="169519" y="10558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F56197B-DDD6-4B6F-896A-DF5827CBFEE7}"/>
              </a:ext>
            </a:extLst>
          </p:cNvPr>
          <p:cNvSpPr/>
          <p:nvPr userDrawn="1"/>
        </p:nvSpPr>
        <p:spPr>
          <a:xfrm flipH="1">
            <a:off x="0" y="5341330"/>
            <a:ext cx="9237784" cy="1516671"/>
          </a:xfrm>
          <a:custGeom>
            <a:avLst/>
            <a:gdLst>
              <a:gd name="connsiteX0" fmla="*/ 0 w 9237784"/>
              <a:gd name="connsiteY0" fmla="*/ 1397322 h 1516671"/>
              <a:gd name="connsiteX1" fmla="*/ 0 w 9237784"/>
              <a:gd name="connsiteY1" fmla="*/ 1516671 h 1516671"/>
              <a:gd name="connsiteX2" fmla="*/ 537217 w 9237784"/>
              <a:gd name="connsiteY2" fmla="*/ 1516671 h 1516671"/>
              <a:gd name="connsiteX3" fmla="*/ 118456 w 9237784"/>
              <a:gd name="connsiteY3" fmla="*/ 1429243 h 1516671"/>
              <a:gd name="connsiteX4" fmla="*/ 9237784 w 9237784"/>
              <a:gd name="connsiteY4" fmla="*/ 0 h 1516671"/>
              <a:gd name="connsiteX5" fmla="*/ 9179796 w 9237784"/>
              <a:gd name="connsiteY5" fmla="*/ 64881 h 1516671"/>
              <a:gd name="connsiteX6" fmla="*/ 4815212 w 9237784"/>
              <a:gd name="connsiteY6" fmla="*/ 1494602 h 1516671"/>
              <a:gd name="connsiteX7" fmla="*/ 4622570 w 9237784"/>
              <a:gd name="connsiteY7" fmla="*/ 1516671 h 1516671"/>
              <a:gd name="connsiteX8" fmla="*/ 9237784 w 9237784"/>
              <a:gd name="connsiteY8" fmla="*/ 1516671 h 151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784" h="1516671">
                <a:moveTo>
                  <a:pt x="0" y="1397322"/>
                </a:moveTo>
                <a:lnTo>
                  <a:pt x="0" y="1516671"/>
                </a:lnTo>
                <a:lnTo>
                  <a:pt x="537217" y="1516671"/>
                </a:lnTo>
                <a:lnTo>
                  <a:pt x="118456" y="1429243"/>
                </a:lnTo>
                <a:close/>
                <a:moveTo>
                  <a:pt x="9237784" y="0"/>
                </a:moveTo>
                <a:lnTo>
                  <a:pt x="9179796" y="64881"/>
                </a:lnTo>
                <a:cubicBezTo>
                  <a:pt x="8583766" y="644910"/>
                  <a:pt x="6918680" y="1215275"/>
                  <a:pt x="4815212" y="1494602"/>
                </a:cubicBezTo>
                <a:lnTo>
                  <a:pt x="4622570" y="1516671"/>
                </a:lnTo>
                <a:lnTo>
                  <a:pt x="9237784" y="15166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B757681-979D-4347-A237-68D9B098720E}"/>
              </a:ext>
            </a:extLst>
          </p:cNvPr>
          <p:cNvSpPr/>
          <p:nvPr userDrawn="1"/>
        </p:nvSpPr>
        <p:spPr>
          <a:xfrm rot="19475913" flipH="1">
            <a:off x="8911236" y="4616195"/>
            <a:ext cx="4470535" cy="2680806"/>
          </a:xfrm>
          <a:custGeom>
            <a:avLst/>
            <a:gdLst>
              <a:gd name="connsiteX0" fmla="*/ 0 w 4470535"/>
              <a:gd name="connsiteY0" fmla="*/ 0 h 2680806"/>
              <a:gd name="connsiteX1" fmla="*/ 1905252 w 4470535"/>
              <a:gd name="connsiteY1" fmla="*/ 2680806 h 2680806"/>
              <a:gd name="connsiteX2" fmla="*/ 4470535 w 4470535"/>
              <a:gd name="connsiteY2" fmla="*/ 857657 h 2680806"/>
              <a:gd name="connsiteX3" fmla="*/ 4160284 w 4470535"/>
              <a:gd name="connsiteY3" fmla="*/ 897714 h 2680806"/>
              <a:gd name="connsiteX4" fmla="*/ 3291559 w 4470535"/>
              <a:gd name="connsiteY4" fmla="*/ 941264 h 2680806"/>
              <a:gd name="connsiteX5" fmla="*/ 88654 w 4470535"/>
              <a:gd name="connsiteY5" fmla="*/ 96393 h 268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0535" h="2680806">
                <a:moveTo>
                  <a:pt x="0" y="0"/>
                </a:moveTo>
                <a:lnTo>
                  <a:pt x="1905252" y="2680806"/>
                </a:lnTo>
                <a:lnTo>
                  <a:pt x="4470535" y="857657"/>
                </a:lnTo>
                <a:lnTo>
                  <a:pt x="4160284" y="897714"/>
                </a:lnTo>
                <a:cubicBezTo>
                  <a:pt x="3882617" y="926144"/>
                  <a:pt x="3591525" y="941264"/>
                  <a:pt x="3291559" y="941264"/>
                </a:cubicBezTo>
                <a:cubicBezTo>
                  <a:pt x="1851723" y="941264"/>
                  <a:pt x="616350" y="592888"/>
                  <a:pt x="88654" y="9639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40442FFC-DDF9-400D-B71F-39C18141E056}"/>
              </a:ext>
            </a:extLst>
          </p:cNvPr>
          <p:cNvSpPr/>
          <p:nvPr userDrawn="1"/>
        </p:nvSpPr>
        <p:spPr>
          <a:xfrm>
            <a:off x="-741" y="4942390"/>
            <a:ext cx="12191999" cy="1915610"/>
          </a:xfrm>
          <a:custGeom>
            <a:avLst/>
            <a:gdLst>
              <a:gd name="connsiteX0" fmla="*/ 12145108 w 12145108"/>
              <a:gd name="connsiteY0" fmla="*/ 0 h 2415847"/>
              <a:gd name="connsiteX1" fmla="*/ 12145108 w 12145108"/>
              <a:gd name="connsiteY1" fmla="*/ 2415847 h 2415847"/>
              <a:gd name="connsiteX2" fmla="*/ 0 w 12145108"/>
              <a:gd name="connsiteY2" fmla="*/ 2415847 h 2415847"/>
              <a:gd name="connsiteX3" fmla="*/ 0 w 12145108"/>
              <a:gd name="connsiteY3" fmla="*/ 1879649 h 2415847"/>
              <a:gd name="connsiteX4" fmla="*/ 193507 w 12145108"/>
              <a:gd name="connsiteY4" fmla="*/ 1900905 h 2415847"/>
              <a:gd name="connsiteX5" fmla="*/ 6246112 w 12145108"/>
              <a:gd name="connsiteY5" fmla="*/ 1668228 h 2415847"/>
              <a:gd name="connsiteX6" fmla="*/ 12019503 w 12145108"/>
              <a:gd name="connsiteY6" fmla="*/ 63338 h 24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5108" h="2415847">
                <a:moveTo>
                  <a:pt x="12145108" y="0"/>
                </a:moveTo>
                <a:lnTo>
                  <a:pt x="12145108" y="2415847"/>
                </a:lnTo>
                <a:lnTo>
                  <a:pt x="0" y="2415847"/>
                </a:lnTo>
                <a:lnTo>
                  <a:pt x="0" y="1879649"/>
                </a:lnTo>
                <a:lnTo>
                  <a:pt x="193507" y="1900905"/>
                </a:lnTo>
                <a:cubicBezTo>
                  <a:pt x="1906097" y="2064298"/>
                  <a:pt x="4027871" y="2000384"/>
                  <a:pt x="6246112" y="1668228"/>
                </a:cubicBezTo>
                <a:cubicBezTo>
                  <a:pt x="8579586" y="1318817"/>
                  <a:pt x="10600429" y="735369"/>
                  <a:pt x="12019503" y="63338"/>
                </a:cubicBezTo>
                <a:close/>
              </a:path>
            </a:pathLst>
          </a:custGeom>
          <a:gradFill>
            <a:gsLst>
              <a:gs pos="57000">
                <a:schemeClr val="accent1"/>
              </a:gs>
              <a:gs pos="0">
                <a:schemeClr val="accent2">
                  <a:lumMod val="91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蓝色的标志&#10;&#10;描述已自动生成">
            <a:extLst>
              <a:ext uri="{FF2B5EF4-FFF2-40B4-BE49-F238E27FC236}">
                <a16:creationId xmlns:a16="http://schemas.microsoft.com/office/drawing/2014/main" id="{ECDF86C0-5E76-4916-85F6-4E91FB42CB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561497"/>
            <a:ext cx="228600" cy="22639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36E1D0E-E8F4-4394-AA91-69001EA2AFCE}"/>
              </a:ext>
            </a:extLst>
          </p:cNvPr>
          <p:cNvSpPr txBox="1"/>
          <p:nvPr userDrawn="1"/>
        </p:nvSpPr>
        <p:spPr>
          <a:xfrm>
            <a:off x="3845904" y="646868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31E89EF-7EA9-4A29-A1EF-56B0EB99D5BE}"/>
              </a:ext>
            </a:extLst>
          </p:cNvPr>
          <p:cNvSpPr/>
          <p:nvPr userDrawn="1"/>
        </p:nvSpPr>
        <p:spPr>
          <a:xfrm>
            <a:off x="303270" y="234951"/>
            <a:ext cx="2926067" cy="527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0278BE-C970-44A9-9DB1-26D96BB11A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7476" y="3996427"/>
            <a:ext cx="1200474" cy="423197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id="{E0F49836-A4F5-4F62-BDCD-809A53CB7D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4258" y="4003891"/>
            <a:ext cx="1444096" cy="400110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48D8744-1178-4422-BBB7-3AB00C1D8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56838"/>
            <a:ext cx="10515600" cy="663575"/>
          </a:xfrm>
        </p:spPr>
        <p:txBody>
          <a:bodyPr anchor="b" anchorCtr="1">
            <a:noAutofit/>
          </a:bodyPr>
          <a:lstStyle>
            <a:lvl1pPr algn="ctr">
              <a:lnSpc>
                <a:spcPct val="130000"/>
              </a:lnSpc>
              <a:defRPr sz="5400" b="1" spc="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grpSp>
        <p:nvGrpSpPr>
          <p:cNvPr id="40" name="图形 7">
            <a:extLst>
              <a:ext uri="{FF2B5EF4-FFF2-40B4-BE49-F238E27FC236}">
                <a16:creationId xmlns:a16="http://schemas.microsoft.com/office/drawing/2014/main" id="{DA0B9217-F1B7-4746-9AF4-47A4F69D50CB}"/>
              </a:ext>
            </a:extLst>
          </p:cNvPr>
          <p:cNvGrpSpPr/>
          <p:nvPr/>
        </p:nvGrpSpPr>
        <p:grpSpPr>
          <a:xfrm>
            <a:off x="4620827" y="379791"/>
            <a:ext cx="2476699" cy="565089"/>
            <a:chOff x="4620827" y="379791"/>
            <a:chExt cx="2476699" cy="565089"/>
          </a:xfrm>
          <a:solidFill>
            <a:srgbClr val="000000"/>
          </a:soli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969921-B7CC-4E1A-B780-0BC718B88AA5}"/>
                </a:ext>
              </a:extLst>
            </p:cNvPr>
            <p:cNvSpPr/>
            <p:nvPr/>
          </p:nvSpPr>
          <p:spPr>
            <a:xfrm>
              <a:off x="4620827" y="379791"/>
              <a:ext cx="561219" cy="565089"/>
            </a:xfrm>
            <a:custGeom>
              <a:avLst/>
              <a:gdLst>
                <a:gd name="connsiteX0" fmla="*/ 0 w 561219"/>
                <a:gd name="connsiteY0" fmla="*/ 282545 h 565089"/>
                <a:gd name="connsiteX1" fmla="*/ 280610 w 561219"/>
                <a:gd name="connsiteY1" fmla="*/ 0 h 565089"/>
                <a:gd name="connsiteX2" fmla="*/ 561219 w 561219"/>
                <a:gd name="connsiteY2" fmla="*/ 282545 h 565089"/>
                <a:gd name="connsiteX3" fmla="*/ 280610 w 561219"/>
                <a:gd name="connsiteY3" fmla="*/ 565089 h 565089"/>
                <a:gd name="connsiteX4" fmla="*/ 0 w 561219"/>
                <a:gd name="connsiteY4" fmla="*/ 282545 h 56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219" h="565089">
                  <a:moveTo>
                    <a:pt x="0" y="282545"/>
                  </a:moveTo>
                  <a:cubicBezTo>
                    <a:pt x="0" y="126499"/>
                    <a:pt x="125633" y="0"/>
                    <a:pt x="280610" y="0"/>
                  </a:cubicBezTo>
                  <a:cubicBezTo>
                    <a:pt x="435585" y="0"/>
                    <a:pt x="561219" y="126499"/>
                    <a:pt x="561219" y="282545"/>
                  </a:cubicBezTo>
                  <a:cubicBezTo>
                    <a:pt x="561219" y="438590"/>
                    <a:pt x="435585" y="565089"/>
                    <a:pt x="280610" y="565089"/>
                  </a:cubicBezTo>
                  <a:cubicBezTo>
                    <a:pt x="125633" y="565089"/>
                    <a:pt x="0" y="438590"/>
                    <a:pt x="0" y="282545"/>
                  </a:cubicBezTo>
                  <a:close/>
                </a:path>
              </a:pathLst>
            </a:custGeom>
            <a:solidFill>
              <a:schemeClr val="accent1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FFEF6E8-17CA-4328-B2FA-A0B7453408A8}"/>
                </a:ext>
              </a:extLst>
            </p:cNvPr>
            <p:cNvSpPr/>
            <p:nvPr/>
          </p:nvSpPr>
          <p:spPr>
            <a:xfrm>
              <a:off x="4713718" y="472682"/>
              <a:ext cx="375436" cy="379306"/>
            </a:xfrm>
            <a:custGeom>
              <a:avLst/>
              <a:gdLst>
                <a:gd name="connsiteX0" fmla="*/ 0 w 375436"/>
                <a:gd name="connsiteY0" fmla="*/ 189653 h 379306"/>
                <a:gd name="connsiteX1" fmla="*/ 187718 w 375436"/>
                <a:gd name="connsiteY1" fmla="*/ 0 h 379306"/>
                <a:gd name="connsiteX2" fmla="*/ 375436 w 375436"/>
                <a:gd name="connsiteY2" fmla="*/ 189653 h 379306"/>
                <a:gd name="connsiteX3" fmla="*/ 187718 w 375436"/>
                <a:gd name="connsiteY3" fmla="*/ 379306 h 379306"/>
                <a:gd name="connsiteX4" fmla="*/ 0 w 375436"/>
                <a:gd name="connsiteY4" fmla="*/ 189653 h 37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436" h="379306">
                  <a:moveTo>
                    <a:pt x="0" y="189653"/>
                  </a:moveTo>
                  <a:cubicBezTo>
                    <a:pt x="0" y="84910"/>
                    <a:pt x="84044" y="0"/>
                    <a:pt x="187718" y="0"/>
                  </a:cubicBezTo>
                  <a:cubicBezTo>
                    <a:pt x="291393" y="0"/>
                    <a:pt x="375436" y="84910"/>
                    <a:pt x="375436" y="189653"/>
                  </a:cubicBezTo>
                  <a:cubicBezTo>
                    <a:pt x="375436" y="294396"/>
                    <a:pt x="291393" y="379306"/>
                    <a:pt x="187718" y="379306"/>
                  </a:cubicBezTo>
                  <a:cubicBezTo>
                    <a:pt x="84044" y="379306"/>
                    <a:pt x="0" y="294396"/>
                    <a:pt x="0" y="189653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F2FFC14-719A-430C-97A1-191EFDDCB6A8}"/>
                </a:ext>
              </a:extLst>
            </p:cNvPr>
            <p:cNvSpPr/>
            <p:nvPr/>
          </p:nvSpPr>
          <p:spPr>
            <a:xfrm>
              <a:off x="4630503" y="642983"/>
              <a:ext cx="67733" cy="44968"/>
            </a:xfrm>
            <a:custGeom>
              <a:avLst/>
              <a:gdLst>
                <a:gd name="connsiteX0" fmla="*/ 24190 w 67733"/>
                <a:gd name="connsiteY0" fmla="*/ 40516 h 44968"/>
                <a:gd name="connsiteX1" fmla="*/ 29029 w 67733"/>
                <a:gd name="connsiteY1" fmla="*/ 42492 h 44968"/>
                <a:gd name="connsiteX2" fmla="*/ 33867 w 67733"/>
                <a:gd name="connsiteY2" fmla="*/ 44470 h 44968"/>
                <a:gd name="connsiteX3" fmla="*/ 51284 w 67733"/>
                <a:gd name="connsiteY3" fmla="*/ 33600 h 44968"/>
                <a:gd name="connsiteX4" fmla="*/ 59025 w 67733"/>
                <a:gd name="connsiteY4" fmla="*/ 33600 h 44968"/>
                <a:gd name="connsiteX5" fmla="*/ 65798 w 67733"/>
                <a:gd name="connsiteY5" fmla="*/ 25694 h 44968"/>
                <a:gd name="connsiteX6" fmla="*/ 67733 w 67733"/>
                <a:gd name="connsiteY6" fmla="*/ 9881 h 44968"/>
                <a:gd name="connsiteX7" fmla="*/ 64830 w 67733"/>
                <a:gd name="connsiteY7" fmla="*/ 5930 h 44968"/>
                <a:gd name="connsiteX8" fmla="*/ 59025 w 67733"/>
                <a:gd name="connsiteY8" fmla="*/ 4941 h 44968"/>
                <a:gd name="connsiteX9" fmla="*/ 58057 w 67733"/>
                <a:gd name="connsiteY9" fmla="*/ 16800 h 44968"/>
                <a:gd name="connsiteX10" fmla="*/ 53219 w 67733"/>
                <a:gd name="connsiteY10" fmla="*/ 26681 h 44968"/>
                <a:gd name="connsiteX11" fmla="*/ 50316 w 67733"/>
                <a:gd name="connsiteY11" fmla="*/ 12846 h 44968"/>
                <a:gd name="connsiteX12" fmla="*/ 39672 w 67733"/>
                <a:gd name="connsiteY12" fmla="*/ 10870 h 44968"/>
                <a:gd name="connsiteX13" fmla="*/ 30964 w 67733"/>
                <a:gd name="connsiteY13" fmla="*/ 0 h 44968"/>
                <a:gd name="connsiteX14" fmla="*/ 16450 w 67733"/>
                <a:gd name="connsiteY14" fmla="*/ 10870 h 44968"/>
                <a:gd name="connsiteX15" fmla="*/ 0 w 67733"/>
                <a:gd name="connsiteY15" fmla="*/ 18776 h 44968"/>
                <a:gd name="connsiteX16" fmla="*/ 14514 w 67733"/>
                <a:gd name="connsiteY16" fmla="*/ 19765 h 44968"/>
                <a:gd name="connsiteX17" fmla="*/ 27093 w 67733"/>
                <a:gd name="connsiteY17" fmla="*/ 33600 h 44968"/>
                <a:gd name="connsiteX18" fmla="*/ 41608 w 67733"/>
                <a:gd name="connsiteY18" fmla="*/ 35575 h 44968"/>
                <a:gd name="connsiteX19" fmla="*/ 24190 w 67733"/>
                <a:gd name="connsiteY19" fmla="*/ 40516 h 44968"/>
                <a:gd name="connsiteX20" fmla="*/ 22255 w 67733"/>
                <a:gd name="connsiteY20" fmla="*/ 15811 h 44968"/>
                <a:gd name="connsiteX21" fmla="*/ 23223 w 67733"/>
                <a:gd name="connsiteY21" fmla="*/ 10870 h 44968"/>
                <a:gd name="connsiteX22" fmla="*/ 29029 w 67733"/>
                <a:gd name="connsiteY22" fmla="*/ 7905 h 44968"/>
                <a:gd name="connsiteX23" fmla="*/ 34834 w 67733"/>
                <a:gd name="connsiteY23" fmla="*/ 13835 h 44968"/>
                <a:gd name="connsiteX24" fmla="*/ 34834 w 67733"/>
                <a:gd name="connsiteY24" fmla="*/ 18776 h 44968"/>
                <a:gd name="connsiteX25" fmla="*/ 28061 w 67733"/>
                <a:gd name="connsiteY25" fmla="*/ 18776 h 44968"/>
                <a:gd name="connsiteX26" fmla="*/ 22255 w 67733"/>
                <a:gd name="connsiteY26" fmla="*/ 15811 h 44968"/>
                <a:gd name="connsiteX27" fmla="*/ 37737 w 67733"/>
                <a:gd name="connsiteY27" fmla="*/ 23716 h 44968"/>
                <a:gd name="connsiteX28" fmla="*/ 37737 w 67733"/>
                <a:gd name="connsiteY28" fmla="*/ 19765 h 44968"/>
                <a:gd name="connsiteX29" fmla="*/ 39672 w 67733"/>
                <a:gd name="connsiteY29" fmla="*/ 20752 h 44968"/>
                <a:gd name="connsiteX30" fmla="*/ 39672 w 67733"/>
                <a:gd name="connsiteY30" fmla="*/ 22729 h 44968"/>
                <a:gd name="connsiteX31" fmla="*/ 37737 w 67733"/>
                <a:gd name="connsiteY31" fmla="*/ 23716 h 44968"/>
                <a:gd name="connsiteX32" fmla="*/ 42575 w 67733"/>
                <a:gd name="connsiteY32" fmla="*/ 23716 h 44968"/>
                <a:gd name="connsiteX33" fmla="*/ 42575 w 67733"/>
                <a:gd name="connsiteY33" fmla="*/ 19765 h 44968"/>
                <a:gd name="connsiteX34" fmla="*/ 44510 w 67733"/>
                <a:gd name="connsiteY34" fmla="*/ 17787 h 44968"/>
                <a:gd name="connsiteX35" fmla="*/ 44510 w 67733"/>
                <a:gd name="connsiteY35" fmla="*/ 21740 h 44968"/>
                <a:gd name="connsiteX36" fmla="*/ 42575 w 67733"/>
                <a:gd name="connsiteY36" fmla="*/ 23716 h 4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733" h="44968">
                  <a:moveTo>
                    <a:pt x="24190" y="40516"/>
                  </a:moveTo>
                  <a:cubicBezTo>
                    <a:pt x="24190" y="41505"/>
                    <a:pt x="26126" y="41505"/>
                    <a:pt x="29029" y="42492"/>
                  </a:cubicBezTo>
                  <a:cubicBezTo>
                    <a:pt x="29996" y="43481"/>
                    <a:pt x="31931" y="44470"/>
                    <a:pt x="33867" y="44470"/>
                  </a:cubicBezTo>
                  <a:cubicBezTo>
                    <a:pt x="44510" y="46446"/>
                    <a:pt x="47413" y="42492"/>
                    <a:pt x="51284" y="33600"/>
                  </a:cubicBezTo>
                  <a:cubicBezTo>
                    <a:pt x="54187" y="33600"/>
                    <a:pt x="56122" y="33600"/>
                    <a:pt x="59025" y="33600"/>
                  </a:cubicBezTo>
                  <a:cubicBezTo>
                    <a:pt x="61928" y="31622"/>
                    <a:pt x="63863" y="28659"/>
                    <a:pt x="65798" y="25694"/>
                  </a:cubicBezTo>
                  <a:cubicBezTo>
                    <a:pt x="65798" y="19765"/>
                    <a:pt x="65798" y="14824"/>
                    <a:pt x="67733" y="9881"/>
                  </a:cubicBezTo>
                  <a:cubicBezTo>
                    <a:pt x="66766" y="8894"/>
                    <a:pt x="65798" y="6917"/>
                    <a:pt x="64830" y="5930"/>
                  </a:cubicBezTo>
                  <a:cubicBezTo>
                    <a:pt x="63863" y="5930"/>
                    <a:pt x="60960" y="5930"/>
                    <a:pt x="59025" y="4941"/>
                  </a:cubicBezTo>
                  <a:cubicBezTo>
                    <a:pt x="58057" y="10870"/>
                    <a:pt x="58057" y="13835"/>
                    <a:pt x="58057" y="16800"/>
                  </a:cubicBezTo>
                  <a:cubicBezTo>
                    <a:pt x="59992" y="23716"/>
                    <a:pt x="58057" y="27670"/>
                    <a:pt x="53219" y="26681"/>
                  </a:cubicBezTo>
                  <a:cubicBezTo>
                    <a:pt x="54187" y="22729"/>
                    <a:pt x="54187" y="19765"/>
                    <a:pt x="50316" y="12846"/>
                  </a:cubicBezTo>
                  <a:cubicBezTo>
                    <a:pt x="46446" y="13835"/>
                    <a:pt x="42575" y="12846"/>
                    <a:pt x="39672" y="10870"/>
                  </a:cubicBezTo>
                  <a:cubicBezTo>
                    <a:pt x="36770" y="6917"/>
                    <a:pt x="33867" y="3954"/>
                    <a:pt x="30964" y="0"/>
                  </a:cubicBezTo>
                  <a:cubicBezTo>
                    <a:pt x="25158" y="2965"/>
                    <a:pt x="21288" y="6917"/>
                    <a:pt x="16450" y="10870"/>
                  </a:cubicBezTo>
                  <a:cubicBezTo>
                    <a:pt x="8709" y="8894"/>
                    <a:pt x="2903" y="12846"/>
                    <a:pt x="0" y="18776"/>
                  </a:cubicBezTo>
                  <a:cubicBezTo>
                    <a:pt x="6773" y="17787"/>
                    <a:pt x="11611" y="16800"/>
                    <a:pt x="14514" y="19765"/>
                  </a:cubicBezTo>
                  <a:cubicBezTo>
                    <a:pt x="18385" y="25694"/>
                    <a:pt x="22255" y="30635"/>
                    <a:pt x="27093" y="33600"/>
                  </a:cubicBezTo>
                  <a:cubicBezTo>
                    <a:pt x="31931" y="31622"/>
                    <a:pt x="36770" y="29646"/>
                    <a:pt x="41608" y="35575"/>
                  </a:cubicBezTo>
                  <a:cubicBezTo>
                    <a:pt x="35802" y="39529"/>
                    <a:pt x="26126" y="38540"/>
                    <a:pt x="24190" y="40516"/>
                  </a:cubicBezTo>
                  <a:close/>
                  <a:moveTo>
                    <a:pt x="22255" y="15811"/>
                  </a:moveTo>
                  <a:cubicBezTo>
                    <a:pt x="23223" y="13835"/>
                    <a:pt x="22255" y="12846"/>
                    <a:pt x="23223" y="10870"/>
                  </a:cubicBezTo>
                  <a:cubicBezTo>
                    <a:pt x="25158" y="6917"/>
                    <a:pt x="28061" y="5930"/>
                    <a:pt x="29029" y="7905"/>
                  </a:cubicBezTo>
                  <a:cubicBezTo>
                    <a:pt x="30964" y="9881"/>
                    <a:pt x="32899" y="11859"/>
                    <a:pt x="34834" y="13835"/>
                  </a:cubicBezTo>
                  <a:cubicBezTo>
                    <a:pt x="35802" y="15811"/>
                    <a:pt x="35802" y="16800"/>
                    <a:pt x="34834" y="18776"/>
                  </a:cubicBezTo>
                  <a:cubicBezTo>
                    <a:pt x="32899" y="18776"/>
                    <a:pt x="29996" y="18776"/>
                    <a:pt x="28061" y="18776"/>
                  </a:cubicBezTo>
                  <a:cubicBezTo>
                    <a:pt x="25158" y="18776"/>
                    <a:pt x="23223" y="17787"/>
                    <a:pt x="22255" y="15811"/>
                  </a:cubicBezTo>
                  <a:close/>
                  <a:moveTo>
                    <a:pt x="37737" y="23716"/>
                  </a:moveTo>
                  <a:cubicBezTo>
                    <a:pt x="37737" y="22729"/>
                    <a:pt x="38705" y="20752"/>
                    <a:pt x="37737" y="19765"/>
                  </a:cubicBezTo>
                  <a:cubicBezTo>
                    <a:pt x="38705" y="19765"/>
                    <a:pt x="38705" y="20752"/>
                    <a:pt x="39672" y="20752"/>
                  </a:cubicBezTo>
                  <a:cubicBezTo>
                    <a:pt x="39672" y="21740"/>
                    <a:pt x="39672" y="21740"/>
                    <a:pt x="39672" y="22729"/>
                  </a:cubicBezTo>
                  <a:cubicBezTo>
                    <a:pt x="39672" y="23716"/>
                    <a:pt x="38705" y="23716"/>
                    <a:pt x="37737" y="23716"/>
                  </a:cubicBezTo>
                  <a:close/>
                  <a:moveTo>
                    <a:pt x="42575" y="23716"/>
                  </a:moveTo>
                  <a:cubicBezTo>
                    <a:pt x="42575" y="21740"/>
                    <a:pt x="42575" y="20752"/>
                    <a:pt x="42575" y="19765"/>
                  </a:cubicBezTo>
                  <a:cubicBezTo>
                    <a:pt x="43543" y="18776"/>
                    <a:pt x="44510" y="18776"/>
                    <a:pt x="44510" y="17787"/>
                  </a:cubicBezTo>
                  <a:cubicBezTo>
                    <a:pt x="44510" y="18776"/>
                    <a:pt x="44510" y="20752"/>
                    <a:pt x="44510" y="21740"/>
                  </a:cubicBezTo>
                  <a:cubicBezTo>
                    <a:pt x="43543" y="22729"/>
                    <a:pt x="43543" y="22729"/>
                    <a:pt x="42575" y="23716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293EB0A-ABDA-41B6-819C-AE32C2D71B4F}"/>
                </a:ext>
              </a:extLst>
            </p:cNvPr>
            <p:cNvSpPr/>
            <p:nvPr/>
          </p:nvSpPr>
          <p:spPr>
            <a:xfrm>
              <a:off x="4678884" y="517192"/>
              <a:ext cx="48380" cy="44510"/>
            </a:xfrm>
            <a:custGeom>
              <a:avLst/>
              <a:gdLst>
                <a:gd name="connsiteX0" fmla="*/ 0 w 48380"/>
                <a:gd name="connsiteY0" fmla="*/ 14837 h 44510"/>
                <a:gd name="connsiteX1" fmla="*/ 968 w 48380"/>
                <a:gd name="connsiteY1" fmla="*/ 9891 h 44510"/>
                <a:gd name="connsiteX2" fmla="*/ 1935 w 48380"/>
                <a:gd name="connsiteY2" fmla="*/ 3956 h 44510"/>
                <a:gd name="connsiteX3" fmla="*/ 7741 w 48380"/>
                <a:gd name="connsiteY3" fmla="*/ 0 h 44510"/>
                <a:gd name="connsiteX4" fmla="*/ 11611 w 48380"/>
                <a:gd name="connsiteY4" fmla="*/ 989 h 44510"/>
                <a:gd name="connsiteX5" fmla="*/ 23223 w 48380"/>
                <a:gd name="connsiteY5" fmla="*/ 17804 h 44510"/>
                <a:gd name="connsiteX6" fmla="*/ 31931 w 48380"/>
                <a:gd name="connsiteY6" fmla="*/ 7913 h 44510"/>
                <a:gd name="connsiteX7" fmla="*/ 38705 w 48380"/>
                <a:gd name="connsiteY7" fmla="*/ 1978 h 44510"/>
                <a:gd name="connsiteX8" fmla="*/ 42575 w 48380"/>
                <a:gd name="connsiteY8" fmla="*/ 4946 h 44510"/>
                <a:gd name="connsiteX9" fmla="*/ 37737 w 48380"/>
                <a:gd name="connsiteY9" fmla="*/ 11869 h 44510"/>
                <a:gd name="connsiteX10" fmla="*/ 48381 w 48380"/>
                <a:gd name="connsiteY10" fmla="*/ 27695 h 44510"/>
                <a:gd name="connsiteX11" fmla="*/ 41608 w 48380"/>
                <a:gd name="connsiteY11" fmla="*/ 37586 h 44510"/>
                <a:gd name="connsiteX12" fmla="*/ 36770 w 48380"/>
                <a:gd name="connsiteY12" fmla="*/ 44510 h 44510"/>
                <a:gd name="connsiteX13" fmla="*/ 25158 w 48380"/>
                <a:gd name="connsiteY13" fmla="*/ 39564 h 44510"/>
                <a:gd name="connsiteX14" fmla="*/ 18385 w 48380"/>
                <a:gd name="connsiteY14" fmla="*/ 38575 h 44510"/>
                <a:gd name="connsiteX15" fmla="*/ 24190 w 48380"/>
                <a:gd name="connsiteY15" fmla="*/ 25717 h 44510"/>
                <a:gd name="connsiteX16" fmla="*/ 20320 w 48380"/>
                <a:gd name="connsiteY16" fmla="*/ 24728 h 44510"/>
                <a:gd name="connsiteX17" fmla="*/ 12579 w 48380"/>
                <a:gd name="connsiteY17" fmla="*/ 12858 h 44510"/>
                <a:gd name="connsiteX18" fmla="*/ 7741 w 48380"/>
                <a:gd name="connsiteY18" fmla="*/ 11869 h 44510"/>
                <a:gd name="connsiteX19" fmla="*/ 0 w 48380"/>
                <a:gd name="connsiteY19" fmla="*/ 14837 h 44510"/>
                <a:gd name="connsiteX20" fmla="*/ 26126 w 48380"/>
                <a:gd name="connsiteY20" fmla="*/ 35608 h 44510"/>
                <a:gd name="connsiteX21" fmla="*/ 39672 w 48380"/>
                <a:gd name="connsiteY21" fmla="*/ 27695 h 44510"/>
                <a:gd name="connsiteX22" fmla="*/ 33867 w 48380"/>
                <a:gd name="connsiteY22" fmla="*/ 21760 h 44510"/>
                <a:gd name="connsiteX23" fmla="*/ 26126 w 48380"/>
                <a:gd name="connsiteY23" fmla="*/ 35608 h 4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380" h="44510">
                  <a:moveTo>
                    <a:pt x="0" y="14837"/>
                  </a:moveTo>
                  <a:cubicBezTo>
                    <a:pt x="0" y="12858"/>
                    <a:pt x="968" y="11869"/>
                    <a:pt x="968" y="9891"/>
                  </a:cubicBezTo>
                  <a:cubicBezTo>
                    <a:pt x="968" y="7913"/>
                    <a:pt x="968" y="5935"/>
                    <a:pt x="1935" y="3956"/>
                  </a:cubicBezTo>
                  <a:cubicBezTo>
                    <a:pt x="2903" y="989"/>
                    <a:pt x="4838" y="0"/>
                    <a:pt x="7741" y="0"/>
                  </a:cubicBezTo>
                  <a:cubicBezTo>
                    <a:pt x="8709" y="0"/>
                    <a:pt x="10644" y="0"/>
                    <a:pt x="11611" y="989"/>
                  </a:cubicBezTo>
                  <a:cubicBezTo>
                    <a:pt x="16450" y="5935"/>
                    <a:pt x="20320" y="10880"/>
                    <a:pt x="23223" y="17804"/>
                  </a:cubicBezTo>
                  <a:cubicBezTo>
                    <a:pt x="27093" y="15826"/>
                    <a:pt x="29029" y="10880"/>
                    <a:pt x="31931" y="7913"/>
                  </a:cubicBezTo>
                  <a:cubicBezTo>
                    <a:pt x="32899" y="6924"/>
                    <a:pt x="35802" y="2967"/>
                    <a:pt x="38705" y="1978"/>
                  </a:cubicBezTo>
                  <a:cubicBezTo>
                    <a:pt x="40640" y="989"/>
                    <a:pt x="41608" y="1978"/>
                    <a:pt x="42575" y="4946"/>
                  </a:cubicBezTo>
                  <a:cubicBezTo>
                    <a:pt x="42575" y="5935"/>
                    <a:pt x="38705" y="10880"/>
                    <a:pt x="37737" y="11869"/>
                  </a:cubicBezTo>
                  <a:cubicBezTo>
                    <a:pt x="41608" y="16815"/>
                    <a:pt x="45478" y="18793"/>
                    <a:pt x="48381" y="27695"/>
                  </a:cubicBezTo>
                  <a:cubicBezTo>
                    <a:pt x="46446" y="30662"/>
                    <a:pt x="44510" y="34619"/>
                    <a:pt x="41608" y="37586"/>
                  </a:cubicBezTo>
                  <a:cubicBezTo>
                    <a:pt x="39672" y="39564"/>
                    <a:pt x="38705" y="42533"/>
                    <a:pt x="36770" y="44510"/>
                  </a:cubicBezTo>
                  <a:cubicBezTo>
                    <a:pt x="32899" y="40555"/>
                    <a:pt x="29029" y="39564"/>
                    <a:pt x="25158" y="39564"/>
                  </a:cubicBezTo>
                  <a:cubicBezTo>
                    <a:pt x="23223" y="40555"/>
                    <a:pt x="20320" y="40555"/>
                    <a:pt x="18385" y="38575"/>
                  </a:cubicBezTo>
                  <a:cubicBezTo>
                    <a:pt x="17417" y="34619"/>
                    <a:pt x="21288" y="29673"/>
                    <a:pt x="24190" y="25717"/>
                  </a:cubicBezTo>
                  <a:cubicBezTo>
                    <a:pt x="23223" y="25717"/>
                    <a:pt x="22255" y="24728"/>
                    <a:pt x="20320" y="24728"/>
                  </a:cubicBezTo>
                  <a:cubicBezTo>
                    <a:pt x="17417" y="21760"/>
                    <a:pt x="15482" y="17804"/>
                    <a:pt x="12579" y="12858"/>
                  </a:cubicBezTo>
                  <a:cubicBezTo>
                    <a:pt x="11611" y="14837"/>
                    <a:pt x="7741" y="13849"/>
                    <a:pt x="7741" y="11869"/>
                  </a:cubicBezTo>
                  <a:cubicBezTo>
                    <a:pt x="6773" y="9891"/>
                    <a:pt x="3870" y="13849"/>
                    <a:pt x="0" y="14837"/>
                  </a:cubicBezTo>
                  <a:close/>
                  <a:moveTo>
                    <a:pt x="26126" y="35608"/>
                  </a:moveTo>
                  <a:cubicBezTo>
                    <a:pt x="30964" y="37586"/>
                    <a:pt x="35802" y="34619"/>
                    <a:pt x="39672" y="27695"/>
                  </a:cubicBezTo>
                  <a:cubicBezTo>
                    <a:pt x="39672" y="24728"/>
                    <a:pt x="36770" y="22751"/>
                    <a:pt x="33867" y="21760"/>
                  </a:cubicBezTo>
                  <a:cubicBezTo>
                    <a:pt x="29996" y="25717"/>
                    <a:pt x="29029" y="29673"/>
                    <a:pt x="26126" y="356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2ABD8D9-B13D-4857-A91A-5D850B8BF745}"/>
                </a:ext>
              </a:extLst>
            </p:cNvPr>
            <p:cNvSpPr/>
            <p:nvPr/>
          </p:nvSpPr>
          <p:spPr>
            <a:xfrm>
              <a:off x="5072330" y="525528"/>
              <a:ext cx="57463" cy="55307"/>
            </a:xfrm>
            <a:custGeom>
              <a:avLst/>
              <a:gdLst>
                <a:gd name="connsiteX0" fmla="*/ 49845 w 57463"/>
                <a:gd name="connsiteY0" fmla="*/ 3212 h 55307"/>
                <a:gd name="connsiteX1" fmla="*/ 35563 w 57463"/>
                <a:gd name="connsiteY1" fmla="*/ 8922 h 55307"/>
                <a:gd name="connsiteX2" fmla="*/ 24135 w 57463"/>
                <a:gd name="connsiteY2" fmla="*/ 10827 h 55307"/>
                <a:gd name="connsiteX3" fmla="*/ 22231 w 57463"/>
                <a:gd name="connsiteY3" fmla="*/ 3212 h 55307"/>
                <a:gd name="connsiteX4" fmla="*/ 12708 w 57463"/>
                <a:gd name="connsiteY4" fmla="*/ 357 h 55307"/>
                <a:gd name="connsiteX5" fmla="*/ 14612 w 57463"/>
                <a:gd name="connsiteY5" fmla="*/ 6068 h 55307"/>
                <a:gd name="connsiteX6" fmla="*/ 17468 w 57463"/>
                <a:gd name="connsiteY6" fmla="*/ 15585 h 55307"/>
                <a:gd name="connsiteX7" fmla="*/ 4137 w 57463"/>
                <a:gd name="connsiteY7" fmla="*/ 13681 h 55307"/>
                <a:gd name="connsiteX8" fmla="*/ 14612 w 57463"/>
                <a:gd name="connsiteY8" fmla="*/ 28910 h 55307"/>
                <a:gd name="connsiteX9" fmla="*/ 32704 w 57463"/>
                <a:gd name="connsiteY9" fmla="*/ 26053 h 55307"/>
                <a:gd name="connsiteX10" fmla="*/ 48893 w 57463"/>
                <a:gd name="connsiteY10" fmla="*/ 42234 h 55307"/>
                <a:gd name="connsiteX11" fmla="*/ 48893 w 57463"/>
                <a:gd name="connsiteY11" fmla="*/ 32716 h 55307"/>
                <a:gd name="connsiteX12" fmla="*/ 43180 w 57463"/>
                <a:gd name="connsiteY12" fmla="*/ 28910 h 55307"/>
                <a:gd name="connsiteX13" fmla="*/ 37467 w 57463"/>
                <a:gd name="connsiteY13" fmla="*/ 24151 h 55307"/>
                <a:gd name="connsiteX14" fmla="*/ 51751 w 57463"/>
                <a:gd name="connsiteY14" fmla="*/ 17488 h 55307"/>
                <a:gd name="connsiteX15" fmla="*/ 57464 w 57463"/>
                <a:gd name="connsiteY15" fmla="*/ 7970 h 55307"/>
                <a:gd name="connsiteX16" fmla="*/ 49845 w 57463"/>
                <a:gd name="connsiteY16" fmla="*/ 3212 h 55307"/>
                <a:gd name="connsiteX17" fmla="*/ 18421 w 57463"/>
                <a:gd name="connsiteY17" fmla="*/ 31764 h 55307"/>
                <a:gd name="connsiteX18" fmla="*/ 23183 w 57463"/>
                <a:gd name="connsiteY18" fmla="*/ 52703 h 55307"/>
                <a:gd name="connsiteX19" fmla="*/ 16516 w 57463"/>
                <a:gd name="connsiteY19" fmla="*/ 52703 h 55307"/>
                <a:gd name="connsiteX20" fmla="*/ 14612 w 57463"/>
                <a:gd name="connsiteY20" fmla="*/ 44138 h 55307"/>
                <a:gd name="connsiteX21" fmla="*/ 18421 w 57463"/>
                <a:gd name="connsiteY21" fmla="*/ 31764 h 5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463" h="55307">
                  <a:moveTo>
                    <a:pt x="49845" y="3212"/>
                  </a:moveTo>
                  <a:cubicBezTo>
                    <a:pt x="45084" y="6068"/>
                    <a:pt x="40324" y="7018"/>
                    <a:pt x="35563" y="8922"/>
                  </a:cubicBezTo>
                  <a:cubicBezTo>
                    <a:pt x="31752" y="10827"/>
                    <a:pt x="27944" y="11777"/>
                    <a:pt x="24135" y="10827"/>
                  </a:cubicBezTo>
                  <a:cubicBezTo>
                    <a:pt x="23183" y="8922"/>
                    <a:pt x="22231" y="6068"/>
                    <a:pt x="22231" y="3212"/>
                  </a:cubicBezTo>
                  <a:cubicBezTo>
                    <a:pt x="22231" y="357"/>
                    <a:pt x="16516" y="-595"/>
                    <a:pt x="12708" y="357"/>
                  </a:cubicBezTo>
                  <a:cubicBezTo>
                    <a:pt x="12708" y="1309"/>
                    <a:pt x="15564" y="2259"/>
                    <a:pt x="14612" y="6068"/>
                  </a:cubicBezTo>
                  <a:cubicBezTo>
                    <a:pt x="13660" y="9875"/>
                    <a:pt x="15564" y="13681"/>
                    <a:pt x="17468" y="15585"/>
                  </a:cubicBezTo>
                  <a:cubicBezTo>
                    <a:pt x="12708" y="16536"/>
                    <a:pt x="8899" y="15585"/>
                    <a:pt x="4137" y="13681"/>
                  </a:cubicBezTo>
                  <a:cubicBezTo>
                    <a:pt x="-2528" y="12729"/>
                    <a:pt x="-2528" y="16536"/>
                    <a:pt x="14612" y="28910"/>
                  </a:cubicBezTo>
                  <a:cubicBezTo>
                    <a:pt x="21279" y="29862"/>
                    <a:pt x="26992" y="27957"/>
                    <a:pt x="32704" y="26053"/>
                  </a:cubicBezTo>
                  <a:cubicBezTo>
                    <a:pt x="38419" y="32716"/>
                    <a:pt x="46036" y="41282"/>
                    <a:pt x="48893" y="42234"/>
                  </a:cubicBezTo>
                  <a:cubicBezTo>
                    <a:pt x="50799" y="40331"/>
                    <a:pt x="48893" y="35573"/>
                    <a:pt x="48893" y="32716"/>
                  </a:cubicBezTo>
                  <a:cubicBezTo>
                    <a:pt x="46989" y="30812"/>
                    <a:pt x="45084" y="29862"/>
                    <a:pt x="43180" y="28910"/>
                  </a:cubicBezTo>
                  <a:cubicBezTo>
                    <a:pt x="40324" y="27005"/>
                    <a:pt x="37467" y="26053"/>
                    <a:pt x="37467" y="24151"/>
                  </a:cubicBezTo>
                  <a:cubicBezTo>
                    <a:pt x="43180" y="21294"/>
                    <a:pt x="47941" y="21294"/>
                    <a:pt x="51751" y="17488"/>
                  </a:cubicBezTo>
                  <a:cubicBezTo>
                    <a:pt x="54608" y="14633"/>
                    <a:pt x="55560" y="11777"/>
                    <a:pt x="57464" y="7970"/>
                  </a:cubicBezTo>
                  <a:cubicBezTo>
                    <a:pt x="55560" y="5116"/>
                    <a:pt x="52703" y="7018"/>
                    <a:pt x="49845" y="3212"/>
                  </a:cubicBezTo>
                  <a:close/>
                  <a:moveTo>
                    <a:pt x="18421" y="31764"/>
                  </a:moveTo>
                  <a:cubicBezTo>
                    <a:pt x="23183" y="38427"/>
                    <a:pt x="26992" y="46040"/>
                    <a:pt x="23183" y="52703"/>
                  </a:cubicBezTo>
                  <a:cubicBezTo>
                    <a:pt x="20327" y="57462"/>
                    <a:pt x="18421" y="54608"/>
                    <a:pt x="16516" y="52703"/>
                  </a:cubicBezTo>
                  <a:cubicBezTo>
                    <a:pt x="14612" y="49849"/>
                    <a:pt x="12708" y="46040"/>
                    <a:pt x="14612" y="44138"/>
                  </a:cubicBezTo>
                  <a:cubicBezTo>
                    <a:pt x="16516" y="40331"/>
                    <a:pt x="15564" y="35573"/>
                    <a:pt x="18421" y="3176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52A24A88-80F6-49D8-A236-2CC45FA53D42}"/>
                </a:ext>
              </a:extLst>
            </p:cNvPr>
            <p:cNvSpPr/>
            <p:nvPr/>
          </p:nvSpPr>
          <p:spPr>
            <a:xfrm>
              <a:off x="5102254" y="641047"/>
              <a:ext cx="75532" cy="46259"/>
            </a:xfrm>
            <a:custGeom>
              <a:avLst/>
              <a:gdLst>
                <a:gd name="connsiteX0" fmla="*/ 63971 w 75532"/>
                <a:gd name="connsiteY0" fmla="*/ 2903 h 46259"/>
                <a:gd name="connsiteX1" fmla="*/ 52069 w 75532"/>
                <a:gd name="connsiteY1" fmla="*/ 7741 h 46259"/>
                <a:gd name="connsiteX2" fmla="*/ 54053 w 75532"/>
                <a:gd name="connsiteY2" fmla="*/ 12579 h 46259"/>
                <a:gd name="connsiteX3" fmla="*/ 58020 w 75532"/>
                <a:gd name="connsiteY3" fmla="*/ 12579 h 46259"/>
                <a:gd name="connsiteX4" fmla="*/ 61987 w 75532"/>
                <a:gd name="connsiteY4" fmla="*/ 11611 h 46259"/>
                <a:gd name="connsiteX5" fmla="*/ 63971 w 75532"/>
                <a:gd name="connsiteY5" fmla="*/ 2903 h 46259"/>
                <a:gd name="connsiteX6" fmla="*/ 62980 w 75532"/>
                <a:gd name="connsiteY6" fmla="*/ 24190 h 46259"/>
                <a:gd name="connsiteX7" fmla="*/ 65954 w 75532"/>
                <a:gd name="connsiteY7" fmla="*/ 17417 h 46259"/>
                <a:gd name="connsiteX8" fmla="*/ 58020 w 75532"/>
                <a:gd name="connsiteY8" fmla="*/ 19352 h 46259"/>
                <a:gd name="connsiteX9" fmla="*/ 62980 w 75532"/>
                <a:gd name="connsiteY9" fmla="*/ 24190 h 46259"/>
                <a:gd name="connsiteX10" fmla="*/ 73889 w 75532"/>
                <a:gd name="connsiteY10" fmla="*/ 34834 h 46259"/>
                <a:gd name="connsiteX11" fmla="*/ 57027 w 75532"/>
                <a:gd name="connsiteY11" fmla="*/ 29029 h 46259"/>
                <a:gd name="connsiteX12" fmla="*/ 62980 w 75532"/>
                <a:gd name="connsiteY12" fmla="*/ 40640 h 46259"/>
                <a:gd name="connsiteX13" fmla="*/ 69922 w 75532"/>
                <a:gd name="connsiteY13" fmla="*/ 44510 h 46259"/>
                <a:gd name="connsiteX14" fmla="*/ 73889 w 75532"/>
                <a:gd name="connsiteY14" fmla="*/ 34834 h 46259"/>
                <a:gd name="connsiteX15" fmla="*/ 29258 w 75532"/>
                <a:gd name="connsiteY15" fmla="*/ 0 h 46259"/>
                <a:gd name="connsiteX16" fmla="*/ 41160 w 75532"/>
                <a:gd name="connsiteY16" fmla="*/ 0 h 46259"/>
                <a:gd name="connsiteX17" fmla="*/ 52069 w 75532"/>
                <a:gd name="connsiteY17" fmla="*/ 32899 h 46259"/>
                <a:gd name="connsiteX18" fmla="*/ 46118 w 75532"/>
                <a:gd name="connsiteY18" fmla="*/ 36769 h 46259"/>
                <a:gd name="connsiteX19" fmla="*/ 40167 w 75532"/>
                <a:gd name="connsiteY19" fmla="*/ 31931 h 46259"/>
                <a:gd name="connsiteX20" fmla="*/ 23307 w 75532"/>
                <a:gd name="connsiteY20" fmla="*/ 29996 h 46259"/>
                <a:gd name="connsiteX21" fmla="*/ 23307 w 75532"/>
                <a:gd name="connsiteY21" fmla="*/ 36769 h 46259"/>
                <a:gd name="connsiteX22" fmla="*/ 25289 w 75532"/>
                <a:gd name="connsiteY22" fmla="*/ 43543 h 46259"/>
                <a:gd name="connsiteX23" fmla="*/ 19340 w 75532"/>
                <a:gd name="connsiteY23" fmla="*/ 44510 h 46259"/>
                <a:gd name="connsiteX24" fmla="*/ 16364 w 75532"/>
                <a:gd name="connsiteY24" fmla="*/ 33867 h 46259"/>
                <a:gd name="connsiteX25" fmla="*/ 14380 w 75532"/>
                <a:gd name="connsiteY25" fmla="*/ 34834 h 46259"/>
                <a:gd name="connsiteX26" fmla="*/ 2479 w 75532"/>
                <a:gd name="connsiteY26" fmla="*/ 29029 h 46259"/>
                <a:gd name="connsiteX27" fmla="*/ 8429 w 75532"/>
                <a:gd name="connsiteY27" fmla="*/ 13547 h 46259"/>
                <a:gd name="connsiteX28" fmla="*/ 19340 w 75532"/>
                <a:gd name="connsiteY28" fmla="*/ 8709 h 46259"/>
                <a:gd name="connsiteX29" fmla="*/ 21324 w 75532"/>
                <a:gd name="connsiteY29" fmla="*/ 24190 h 46259"/>
                <a:gd name="connsiteX30" fmla="*/ 35207 w 75532"/>
                <a:gd name="connsiteY30" fmla="*/ 28061 h 46259"/>
                <a:gd name="connsiteX31" fmla="*/ 29258 w 75532"/>
                <a:gd name="connsiteY31" fmla="*/ 20320 h 46259"/>
                <a:gd name="connsiteX32" fmla="*/ 24298 w 75532"/>
                <a:gd name="connsiteY32" fmla="*/ 15482 h 46259"/>
                <a:gd name="connsiteX33" fmla="*/ 42151 w 75532"/>
                <a:gd name="connsiteY33" fmla="*/ 28061 h 46259"/>
                <a:gd name="connsiteX34" fmla="*/ 35207 w 75532"/>
                <a:gd name="connsiteY34" fmla="*/ 10644 h 46259"/>
                <a:gd name="connsiteX35" fmla="*/ 33226 w 75532"/>
                <a:gd name="connsiteY35" fmla="*/ 7741 h 46259"/>
                <a:gd name="connsiteX36" fmla="*/ 29258 w 75532"/>
                <a:gd name="connsiteY36" fmla="*/ 0 h 46259"/>
                <a:gd name="connsiteX37" fmla="*/ 12397 w 75532"/>
                <a:gd name="connsiteY37" fmla="*/ 16450 h 46259"/>
                <a:gd name="connsiteX38" fmla="*/ 7439 w 75532"/>
                <a:gd name="connsiteY38" fmla="*/ 19352 h 46259"/>
                <a:gd name="connsiteX39" fmla="*/ 8429 w 75532"/>
                <a:gd name="connsiteY39" fmla="*/ 26126 h 46259"/>
                <a:gd name="connsiteX40" fmla="*/ 13389 w 75532"/>
                <a:gd name="connsiteY40" fmla="*/ 27093 h 46259"/>
                <a:gd name="connsiteX41" fmla="*/ 12397 w 75532"/>
                <a:gd name="connsiteY41" fmla="*/ 16450 h 4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5532" h="46259">
                  <a:moveTo>
                    <a:pt x="63971" y="2903"/>
                  </a:moveTo>
                  <a:cubicBezTo>
                    <a:pt x="59013" y="968"/>
                    <a:pt x="56036" y="3870"/>
                    <a:pt x="52069" y="7741"/>
                  </a:cubicBezTo>
                  <a:cubicBezTo>
                    <a:pt x="52069" y="10644"/>
                    <a:pt x="52069" y="12579"/>
                    <a:pt x="54053" y="12579"/>
                  </a:cubicBezTo>
                  <a:cubicBezTo>
                    <a:pt x="55043" y="13547"/>
                    <a:pt x="57027" y="12579"/>
                    <a:pt x="58020" y="12579"/>
                  </a:cubicBezTo>
                  <a:cubicBezTo>
                    <a:pt x="60003" y="12579"/>
                    <a:pt x="60996" y="12579"/>
                    <a:pt x="61987" y="11611"/>
                  </a:cubicBezTo>
                  <a:cubicBezTo>
                    <a:pt x="65954" y="9676"/>
                    <a:pt x="67938" y="1935"/>
                    <a:pt x="63971" y="2903"/>
                  </a:cubicBezTo>
                  <a:close/>
                  <a:moveTo>
                    <a:pt x="62980" y="24190"/>
                  </a:moveTo>
                  <a:cubicBezTo>
                    <a:pt x="64962" y="22255"/>
                    <a:pt x="67938" y="21288"/>
                    <a:pt x="65954" y="17417"/>
                  </a:cubicBezTo>
                  <a:cubicBezTo>
                    <a:pt x="61987" y="15482"/>
                    <a:pt x="59013" y="18385"/>
                    <a:pt x="58020" y="19352"/>
                  </a:cubicBezTo>
                  <a:cubicBezTo>
                    <a:pt x="56036" y="21288"/>
                    <a:pt x="58020" y="21288"/>
                    <a:pt x="62980" y="24190"/>
                  </a:cubicBezTo>
                  <a:close/>
                  <a:moveTo>
                    <a:pt x="73889" y="34834"/>
                  </a:moveTo>
                  <a:cubicBezTo>
                    <a:pt x="66945" y="32899"/>
                    <a:pt x="62980" y="30964"/>
                    <a:pt x="57027" y="29029"/>
                  </a:cubicBezTo>
                  <a:cubicBezTo>
                    <a:pt x="61987" y="32899"/>
                    <a:pt x="61987" y="36769"/>
                    <a:pt x="62980" y="40640"/>
                  </a:cubicBezTo>
                  <a:cubicBezTo>
                    <a:pt x="66945" y="45478"/>
                    <a:pt x="68931" y="46446"/>
                    <a:pt x="69922" y="44510"/>
                  </a:cubicBezTo>
                  <a:cubicBezTo>
                    <a:pt x="73889" y="41608"/>
                    <a:pt x="77856" y="38705"/>
                    <a:pt x="73889" y="34834"/>
                  </a:cubicBezTo>
                  <a:close/>
                  <a:moveTo>
                    <a:pt x="29258" y="0"/>
                  </a:moveTo>
                  <a:cubicBezTo>
                    <a:pt x="33226" y="0"/>
                    <a:pt x="37191" y="968"/>
                    <a:pt x="41160" y="0"/>
                  </a:cubicBezTo>
                  <a:cubicBezTo>
                    <a:pt x="49095" y="8709"/>
                    <a:pt x="51078" y="17417"/>
                    <a:pt x="52069" y="32899"/>
                  </a:cubicBezTo>
                  <a:cubicBezTo>
                    <a:pt x="51078" y="34834"/>
                    <a:pt x="48102" y="36769"/>
                    <a:pt x="46118" y="36769"/>
                  </a:cubicBezTo>
                  <a:cubicBezTo>
                    <a:pt x="43144" y="35802"/>
                    <a:pt x="43144" y="33867"/>
                    <a:pt x="40167" y="31931"/>
                  </a:cubicBezTo>
                  <a:cubicBezTo>
                    <a:pt x="35207" y="33867"/>
                    <a:pt x="29258" y="31931"/>
                    <a:pt x="23307" y="29996"/>
                  </a:cubicBezTo>
                  <a:cubicBezTo>
                    <a:pt x="21324" y="30964"/>
                    <a:pt x="21324" y="33867"/>
                    <a:pt x="23307" y="36769"/>
                  </a:cubicBezTo>
                  <a:cubicBezTo>
                    <a:pt x="24298" y="38705"/>
                    <a:pt x="26282" y="41608"/>
                    <a:pt x="25289" y="43543"/>
                  </a:cubicBezTo>
                  <a:cubicBezTo>
                    <a:pt x="22315" y="48381"/>
                    <a:pt x="19340" y="45478"/>
                    <a:pt x="19340" y="44510"/>
                  </a:cubicBezTo>
                  <a:cubicBezTo>
                    <a:pt x="17355" y="39672"/>
                    <a:pt x="16364" y="34834"/>
                    <a:pt x="16364" y="33867"/>
                  </a:cubicBezTo>
                  <a:cubicBezTo>
                    <a:pt x="15371" y="33867"/>
                    <a:pt x="15371" y="34834"/>
                    <a:pt x="14380" y="34834"/>
                  </a:cubicBezTo>
                  <a:cubicBezTo>
                    <a:pt x="7439" y="34834"/>
                    <a:pt x="3471" y="31931"/>
                    <a:pt x="2479" y="29029"/>
                  </a:cubicBezTo>
                  <a:cubicBezTo>
                    <a:pt x="-1489" y="21288"/>
                    <a:pt x="-1489" y="14514"/>
                    <a:pt x="8429" y="13547"/>
                  </a:cubicBezTo>
                  <a:cubicBezTo>
                    <a:pt x="12397" y="6773"/>
                    <a:pt x="16364" y="4838"/>
                    <a:pt x="19340" y="8709"/>
                  </a:cubicBezTo>
                  <a:cubicBezTo>
                    <a:pt x="16364" y="11611"/>
                    <a:pt x="18347" y="17417"/>
                    <a:pt x="21324" y="24190"/>
                  </a:cubicBezTo>
                  <a:cubicBezTo>
                    <a:pt x="25289" y="25158"/>
                    <a:pt x="30249" y="27093"/>
                    <a:pt x="35207" y="28061"/>
                  </a:cubicBezTo>
                  <a:cubicBezTo>
                    <a:pt x="34216" y="26126"/>
                    <a:pt x="34216" y="21288"/>
                    <a:pt x="29258" y="20320"/>
                  </a:cubicBezTo>
                  <a:cubicBezTo>
                    <a:pt x="24298" y="20320"/>
                    <a:pt x="24298" y="16450"/>
                    <a:pt x="24298" y="15482"/>
                  </a:cubicBezTo>
                  <a:cubicBezTo>
                    <a:pt x="33226" y="9676"/>
                    <a:pt x="36200" y="25158"/>
                    <a:pt x="42151" y="28061"/>
                  </a:cubicBezTo>
                  <a:cubicBezTo>
                    <a:pt x="45125" y="24190"/>
                    <a:pt x="41160" y="18385"/>
                    <a:pt x="35207" y="10644"/>
                  </a:cubicBezTo>
                  <a:cubicBezTo>
                    <a:pt x="35207" y="9676"/>
                    <a:pt x="34216" y="7741"/>
                    <a:pt x="33226" y="7741"/>
                  </a:cubicBezTo>
                  <a:cubicBezTo>
                    <a:pt x="28266" y="7741"/>
                    <a:pt x="23307" y="968"/>
                    <a:pt x="29258" y="0"/>
                  </a:cubicBezTo>
                  <a:close/>
                  <a:moveTo>
                    <a:pt x="12397" y="16450"/>
                  </a:moveTo>
                  <a:cubicBezTo>
                    <a:pt x="10413" y="15482"/>
                    <a:pt x="9420" y="16450"/>
                    <a:pt x="7439" y="19352"/>
                  </a:cubicBezTo>
                  <a:cubicBezTo>
                    <a:pt x="6446" y="20320"/>
                    <a:pt x="7439" y="23223"/>
                    <a:pt x="8429" y="26126"/>
                  </a:cubicBezTo>
                  <a:cubicBezTo>
                    <a:pt x="11406" y="27093"/>
                    <a:pt x="11406" y="27093"/>
                    <a:pt x="13389" y="27093"/>
                  </a:cubicBezTo>
                  <a:cubicBezTo>
                    <a:pt x="13389" y="24190"/>
                    <a:pt x="12397" y="20320"/>
                    <a:pt x="12397" y="1645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361B3CDF-C0BB-480E-A14C-D2B966520031}"/>
                </a:ext>
              </a:extLst>
            </p:cNvPr>
            <p:cNvSpPr/>
            <p:nvPr/>
          </p:nvSpPr>
          <p:spPr>
            <a:xfrm>
              <a:off x="4781452" y="404183"/>
              <a:ext cx="59009" cy="74304"/>
            </a:xfrm>
            <a:custGeom>
              <a:avLst/>
              <a:gdLst>
                <a:gd name="connsiteX0" fmla="*/ 11802 w 59009"/>
                <a:gd name="connsiteY0" fmla="*/ 9633 h 74304"/>
                <a:gd name="connsiteX1" fmla="*/ 9835 w 59009"/>
                <a:gd name="connsiteY1" fmla="*/ 33150 h 74304"/>
                <a:gd name="connsiteX2" fmla="*/ 0 w 59009"/>
                <a:gd name="connsiteY2" fmla="*/ 45888 h 74304"/>
                <a:gd name="connsiteX3" fmla="*/ 1967 w 59009"/>
                <a:gd name="connsiteY3" fmla="*/ 51767 h 74304"/>
                <a:gd name="connsiteX4" fmla="*/ 8851 w 59009"/>
                <a:gd name="connsiteY4" fmla="*/ 44908 h 74304"/>
                <a:gd name="connsiteX5" fmla="*/ 6884 w 59009"/>
                <a:gd name="connsiteY5" fmla="*/ 63525 h 74304"/>
                <a:gd name="connsiteX6" fmla="*/ 11802 w 59009"/>
                <a:gd name="connsiteY6" fmla="*/ 67446 h 74304"/>
                <a:gd name="connsiteX7" fmla="*/ 20653 w 59009"/>
                <a:gd name="connsiteY7" fmla="*/ 56667 h 74304"/>
                <a:gd name="connsiteX8" fmla="*/ 23604 w 59009"/>
                <a:gd name="connsiteY8" fmla="*/ 64507 h 74304"/>
                <a:gd name="connsiteX9" fmla="*/ 19670 w 59009"/>
                <a:gd name="connsiteY9" fmla="*/ 66465 h 74304"/>
                <a:gd name="connsiteX10" fmla="*/ 28521 w 59009"/>
                <a:gd name="connsiteY10" fmla="*/ 70386 h 74304"/>
                <a:gd name="connsiteX11" fmla="*/ 22620 w 59009"/>
                <a:gd name="connsiteY11" fmla="*/ 51767 h 74304"/>
                <a:gd name="connsiteX12" fmla="*/ 27537 w 59009"/>
                <a:gd name="connsiteY12" fmla="*/ 31191 h 74304"/>
                <a:gd name="connsiteX13" fmla="*/ 26554 w 59009"/>
                <a:gd name="connsiteY13" fmla="*/ 28252 h 74304"/>
                <a:gd name="connsiteX14" fmla="*/ 24587 w 59009"/>
                <a:gd name="connsiteY14" fmla="*/ 31191 h 74304"/>
                <a:gd name="connsiteX15" fmla="*/ 17703 w 59009"/>
                <a:gd name="connsiteY15" fmla="*/ 42948 h 74304"/>
                <a:gd name="connsiteX16" fmla="*/ 16719 w 59009"/>
                <a:gd name="connsiteY16" fmla="*/ 35110 h 74304"/>
                <a:gd name="connsiteX17" fmla="*/ 13769 w 59009"/>
                <a:gd name="connsiteY17" fmla="*/ 30210 h 74304"/>
                <a:gd name="connsiteX18" fmla="*/ 14752 w 59009"/>
                <a:gd name="connsiteY18" fmla="*/ 16493 h 74304"/>
                <a:gd name="connsiteX19" fmla="*/ 11802 w 59009"/>
                <a:gd name="connsiteY19" fmla="*/ 9633 h 74304"/>
                <a:gd name="connsiteX20" fmla="*/ 33439 w 59009"/>
                <a:gd name="connsiteY20" fmla="*/ 814 h 74304"/>
                <a:gd name="connsiteX21" fmla="*/ 49174 w 59009"/>
                <a:gd name="connsiteY21" fmla="*/ 21391 h 74304"/>
                <a:gd name="connsiteX22" fmla="*/ 55075 w 59009"/>
                <a:gd name="connsiteY22" fmla="*/ 31191 h 74304"/>
                <a:gd name="connsiteX23" fmla="*/ 59009 w 59009"/>
                <a:gd name="connsiteY23" fmla="*/ 74305 h 74304"/>
                <a:gd name="connsiteX24" fmla="*/ 45240 w 59009"/>
                <a:gd name="connsiteY24" fmla="*/ 44908 h 74304"/>
                <a:gd name="connsiteX25" fmla="*/ 36388 w 59009"/>
                <a:gd name="connsiteY25" fmla="*/ 47848 h 74304"/>
                <a:gd name="connsiteX26" fmla="*/ 32455 w 59009"/>
                <a:gd name="connsiteY26" fmla="*/ 45888 h 74304"/>
                <a:gd name="connsiteX27" fmla="*/ 35405 w 59009"/>
                <a:gd name="connsiteY27" fmla="*/ 34131 h 74304"/>
                <a:gd name="connsiteX28" fmla="*/ 31471 w 59009"/>
                <a:gd name="connsiteY28" fmla="*/ 35110 h 74304"/>
                <a:gd name="connsiteX29" fmla="*/ 28521 w 59009"/>
                <a:gd name="connsiteY29" fmla="*/ 25312 h 74304"/>
                <a:gd name="connsiteX30" fmla="*/ 27537 w 59009"/>
                <a:gd name="connsiteY30" fmla="*/ 19433 h 74304"/>
                <a:gd name="connsiteX31" fmla="*/ 37371 w 59009"/>
                <a:gd name="connsiteY31" fmla="*/ 16493 h 74304"/>
                <a:gd name="connsiteX32" fmla="*/ 33439 w 59009"/>
                <a:gd name="connsiteY32" fmla="*/ 814 h 74304"/>
                <a:gd name="connsiteX33" fmla="*/ 14752 w 59009"/>
                <a:gd name="connsiteY33" fmla="*/ 48827 h 74304"/>
                <a:gd name="connsiteX34" fmla="*/ 16719 w 59009"/>
                <a:gd name="connsiteY34" fmla="*/ 49808 h 74304"/>
                <a:gd name="connsiteX35" fmla="*/ 15736 w 59009"/>
                <a:gd name="connsiteY35" fmla="*/ 51767 h 74304"/>
                <a:gd name="connsiteX36" fmla="*/ 12785 w 59009"/>
                <a:gd name="connsiteY36" fmla="*/ 51767 h 74304"/>
                <a:gd name="connsiteX37" fmla="*/ 14752 w 59009"/>
                <a:gd name="connsiteY37" fmla="*/ 48827 h 74304"/>
                <a:gd name="connsiteX38" fmla="*/ 33439 w 59009"/>
                <a:gd name="connsiteY38" fmla="*/ 28252 h 74304"/>
                <a:gd name="connsiteX39" fmla="*/ 40323 w 59009"/>
                <a:gd name="connsiteY39" fmla="*/ 27271 h 74304"/>
                <a:gd name="connsiteX40" fmla="*/ 36388 w 59009"/>
                <a:gd name="connsiteY40" fmla="*/ 24331 h 74304"/>
                <a:gd name="connsiteX41" fmla="*/ 33439 w 59009"/>
                <a:gd name="connsiteY41" fmla="*/ 28252 h 74304"/>
                <a:gd name="connsiteX42" fmla="*/ 38356 w 59009"/>
                <a:gd name="connsiteY42" fmla="*/ 40008 h 74304"/>
                <a:gd name="connsiteX43" fmla="*/ 43274 w 59009"/>
                <a:gd name="connsiteY43" fmla="*/ 36090 h 74304"/>
                <a:gd name="connsiteX44" fmla="*/ 40323 w 59009"/>
                <a:gd name="connsiteY44" fmla="*/ 34131 h 74304"/>
                <a:gd name="connsiteX45" fmla="*/ 38356 w 59009"/>
                <a:gd name="connsiteY45" fmla="*/ 40008 h 7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09" h="74304">
                  <a:moveTo>
                    <a:pt x="11802" y="9633"/>
                  </a:moveTo>
                  <a:cubicBezTo>
                    <a:pt x="7868" y="14533"/>
                    <a:pt x="7868" y="23352"/>
                    <a:pt x="9835" y="33150"/>
                  </a:cubicBezTo>
                  <a:cubicBezTo>
                    <a:pt x="8851" y="34131"/>
                    <a:pt x="983" y="40008"/>
                    <a:pt x="0" y="45888"/>
                  </a:cubicBezTo>
                  <a:cubicBezTo>
                    <a:pt x="0" y="49808"/>
                    <a:pt x="0" y="52748"/>
                    <a:pt x="1967" y="51767"/>
                  </a:cubicBezTo>
                  <a:cubicBezTo>
                    <a:pt x="3934" y="49808"/>
                    <a:pt x="5901" y="47848"/>
                    <a:pt x="8851" y="44908"/>
                  </a:cubicBezTo>
                  <a:cubicBezTo>
                    <a:pt x="9835" y="50788"/>
                    <a:pt x="8851" y="56667"/>
                    <a:pt x="6884" y="63525"/>
                  </a:cubicBezTo>
                  <a:cubicBezTo>
                    <a:pt x="7868" y="68425"/>
                    <a:pt x="9835" y="68425"/>
                    <a:pt x="11802" y="67446"/>
                  </a:cubicBezTo>
                  <a:cubicBezTo>
                    <a:pt x="14752" y="63525"/>
                    <a:pt x="17703" y="60586"/>
                    <a:pt x="20653" y="56667"/>
                  </a:cubicBezTo>
                  <a:cubicBezTo>
                    <a:pt x="21637" y="59606"/>
                    <a:pt x="22620" y="62546"/>
                    <a:pt x="23604" y="64507"/>
                  </a:cubicBezTo>
                  <a:cubicBezTo>
                    <a:pt x="22620" y="67446"/>
                    <a:pt x="20653" y="66465"/>
                    <a:pt x="19670" y="66465"/>
                  </a:cubicBezTo>
                  <a:cubicBezTo>
                    <a:pt x="19670" y="70386"/>
                    <a:pt x="25570" y="72344"/>
                    <a:pt x="28521" y="70386"/>
                  </a:cubicBezTo>
                  <a:cubicBezTo>
                    <a:pt x="28521" y="64507"/>
                    <a:pt x="25570" y="58627"/>
                    <a:pt x="22620" y="51767"/>
                  </a:cubicBezTo>
                  <a:cubicBezTo>
                    <a:pt x="23604" y="45888"/>
                    <a:pt x="26554" y="37069"/>
                    <a:pt x="27537" y="31191"/>
                  </a:cubicBezTo>
                  <a:cubicBezTo>
                    <a:pt x="27537" y="29231"/>
                    <a:pt x="25570" y="30210"/>
                    <a:pt x="26554" y="28252"/>
                  </a:cubicBezTo>
                  <a:cubicBezTo>
                    <a:pt x="25570" y="29231"/>
                    <a:pt x="23604" y="30210"/>
                    <a:pt x="24587" y="31191"/>
                  </a:cubicBezTo>
                  <a:cubicBezTo>
                    <a:pt x="24587" y="35110"/>
                    <a:pt x="19670" y="45888"/>
                    <a:pt x="17703" y="42948"/>
                  </a:cubicBezTo>
                  <a:cubicBezTo>
                    <a:pt x="17703" y="40008"/>
                    <a:pt x="16719" y="37069"/>
                    <a:pt x="16719" y="35110"/>
                  </a:cubicBezTo>
                  <a:cubicBezTo>
                    <a:pt x="15736" y="33150"/>
                    <a:pt x="14752" y="32171"/>
                    <a:pt x="13769" y="30210"/>
                  </a:cubicBezTo>
                  <a:cubicBezTo>
                    <a:pt x="12785" y="25312"/>
                    <a:pt x="13769" y="21391"/>
                    <a:pt x="14752" y="16493"/>
                  </a:cubicBezTo>
                  <a:cubicBezTo>
                    <a:pt x="16719" y="10614"/>
                    <a:pt x="17703" y="4735"/>
                    <a:pt x="11802" y="9633"/>
                  </a:cubicBezTo>
                  <a:close/>
                  <a:moveTo>
                    <a:pt x="33439" y="814"/>
                  </a:moveTo>
                  <a:cubicBezTo>
                    <a:pt x="38356" y="-3105"/>
                    <a:pt x="44257" y="7674"/>
                    <a:pt x="49174" y="21391"/>
                  </a:cubicBezTo>
                  <a:cubicBezTo>
                    <a:pt x="56058" y="20412"/>
                    <a:pt x="59992" y="27271"/>
                    <a:pt x="55075" y="31191"/>
                  </a:cubicBezTo>
                  <a:cubicBezTo>
                    <a:pt x="56058" y="46869"/>
                    <a:pt x="58026" y="58627"/>
                    <a:pt x="59009" y="74305"/>
                  </a:cubicBezTo>
                  <a:cubicBezTo>
                    <a:pt x="54092" y="64507"/>
                    <a:pt x="45240" y="57646"/>
                    <a:pt x="45240" y="44908"/>
                  </a:cubicBezTo>
                  <a:cubicBezTo>
                    <a:pt x="42289" y="44908"/>
                    <a:pt x="39340" y="46869"/>
                    <a:pt x="36388" y="47848"/>
                  </a:cubicBezTo>
                  <a:cubicBezTo>
                    <a:pt x="34422" y="49808"/>
                    <a:pt x="32455" y="48827"/>
                    <a:pt x="32455" y="45888"/>
                  </a:cubicBezTo>
                  <a:cubicBezTo>
                    <a:pt x="30488" y="41969"/>
                    <a:pt x="32455" y="40008"/>
                    <a:pt x="35405" y="34131"/>
                  </a:cubicBezTo>
                  <a:cubicBezTo>
                    <a:pt x="34422" y="34131"/>
                    <a:pt x="32455" y="35110"/>
                    <a:pt x="31471" y="35110"/>
                  </a:cubicBezTo>
                  <a:cubicBezTo>
                    <a:pt x="28521" y="33150"/>
                    <a:pt x="29504" y="28252"/>
                    <a:pt x="28521" y="25312"/>
                  </a:cubicBezTo>
                  <a:cubicBezTo>
                    <a:pt x="28521" y="23352"/>
                    <a:pt x="27537" y="22373"/>
                    <a:pt x="27537" y="19433"/>
                  </a:cubicBezTo>
                  <a:cubicBezTo>
                    <a:pt x="30488" y="17473"/>
                    <a:pt x="33439" y="17473"/>
                    <a:pt x="37371" y="16493"/>
                  </a:cubicBezTo>
                  <a:cubicBezTo>
                    <a:pt x="36388" y="11593"/>
                    <a:pt x="35405" y="5714"/>
                    <a:pt x="33439" y="814"/>
                  </a:cubicBezTo>
                  <a:close/>
                  <a:moveTo>
                    <a:pt x="14752" y="48827"/>
                  </a:moveTo>
                  <a:cubicBezTo>
                    <a:pt x="15736" y="48827"/>
                    <a:pt x="16719" y="48827"/>
                    <a:pt x="16719" y="49808"/>
                  </a:cubicBezTo>
                  <a:cubicBezTo>
                    <a:pt x="17703" y="50788"/>
                    <a:pt x="16719" y="51767"/>
                    <a:pt x="15736" y="51767"/>
                  </a:cubicBezTo>
                  <a:cubicBezTo>
                    <a:pt x="14752" y="52748"/>
                    <a:pt x="13769" y="52748"/>
                    <a:pt x="12785" y="51767"/>
                  </a:cubicBezTo>
                  <a:cubicBezTo>
                    <a:pt x="12785" y="50788"/>
                    <a:pt x="13769" y="49808"/>
                    <a:pt x="14752" y="48827"/>
                  </a:cubicBezTo>
                  <a:close/>
                  <a:moveTo>
                    <a:pt x="33439" y="28252"/>
                  </a:moveTo>
                  <a:cubicBezTo>
                    <a:pt x="35405" y="29231"/>
                    <a:pt x="38356" y="29231"/>
                    <a:pt x="40323" y="27271"/>
                  </a:cubicBezTo>
                  <a:cubicBezTo>
                    <a:pt x="40323" y="25312"/>
                    <a:pt x="39340" y="24331"/>
                    <a:pt x="36388" y="24331"/>
                  </a:cubicBezTo>
                  <a:cubicBezTo>
                    <a:pt x="33439" y="25312"/>
                    <a:pt x="32455" y="26291"/>
                    <a:pt x="33439" y="28252"/>
                  </a:cubicBezTo>
                  <a:close/>
                  <a:moveTo>
                    <a:pt x="38356" y="40008"/>
                  </a:moveTo>
                  <a:cubicBezTo>
                    <a:pt x="40323" y="40990"/>
                    <a:pt x="40323" y="38050"/>
                    <a:pt x="43274" y="36090"/>
                  </a:cubicBezTo>
                  <a:cubicBezTo>
                    <a:pt x="42289" y="33150"/>
                    <a:pt x="40323" y="34131"/>
                    <a:pt x="40323" y="34131"/>
                  </a:cubicBezTo>
                  <a:cubicBezTo>
                    <a:pt x="37371" y="35110"/>
                    <a:pt x="36388" y="37069"/>
                    <a:pt x="38356" y="400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53DBA5A-ECFC-4F02-983F-7EF8201D1628}"/>
                </a:ext>
              </a:extLst>
            </p:cNvPr>
            <p:cNvSpPr/>
            <p:nvPr/>
          </p:nvSpPr>
          <p:spPr>
            <a:xfrm>
              <a:off x="4951752" y="418495"/>
              <a:ext cx="71603" cy="63862"/>
            </a:xfrm>
            <a:custGeom>
              <a:avLst/>
              <a:gdLst>
                <a:gd name="connsiteX0" fmla="*/ 30830 w 71603"/>
                <a:gd name="connsiteY0" fmla="*/ 954 h 63862"/>
                <a:gd name="connsiteX1" fmla="*/ 22873 w 71603"/>
                <a:gd name="connsiteY1" fmla="*/ 11437 h 63862"/>
                <a:gd name="connsiteX2" fmla="*/ 13922 w 71603"/>
                <a:gd name="connsiteY2" fmla="*/ 10485 h 63862"/>
                <a:gd name="connsiteX3" fmla="*/ 18896 w 71603"/>
                <a:gd name="connsiteY3" fmla="*/ 19064 h 63862"/>
                <a:gd name="connsiteX4" fmla="*/ 12929 w 71603"/>
                <a:gd name="connsiteY4" fmla="*/ 31455 h 63862"/>
                <a:gd name="connsiteX5" fmla="*/ 9945 w 71603"/>
                <a:gd name="connsiteY5" fmla="*/ 32407 h 63862"/>
                <a:gd name="connsiteX6" fmla="*/ 0 w 71603"/>
                <a:gd name="connsiteY6" fmla="*/ 33362 h 63862"/>
                <a:gd name="connsiteX7" fmla="*/ 3979 w 71603"/>
                <a:gd name="connsiteY7" fmla="*/ 43847 h 63862"/>
                <a:gd name="connsiteX8" fmla="*/ 9945 w 71603"/>
                <a:gd name="connsiteY8" fmla="*/ 40034 h 63862"/>
                <a:gd name="connsiteX9" fmla="*/ 11935 w 71603"/>
                <a:gd name="connsiteY9" fmla="*/ 45753 h 63862"/>
                <a:gd name="connsiteX10" fmla="*/ 17901 w 71603"/>
                <a:gd name="connsiteY10" fmla="*/ 42893 h 63862"/>
                <a:gd name="connsiteX11" fmla="*/ 18896 w 71603"/>
                <a:gd name="connsiteY11" fmla="*/ 33362 h 63862"/>
                <a:gd name="connsiteX12" fmla="*/ 35802 w 71603"/>
                <a:gd name="connsiteY12" fmla="*/ 20016 h 63862"/>
                <a:gd name="connsiteX13" fmla="*/ 41768 w 71603"/>
                <a:gd name="connsiteY13" fmla="*/ 26689 h 63862"/>
                <a:gd name="connsiteX14" fmla="*/ 35802 w 71603"/>
                <a:gd name="connsiteY14" fmla="*/ 29549 h 63862"/>
                <a:gd name="connsiteX15" fmla="*/ 30830 w 71603"/>
                <a:gd name="connsiteY15" fmla="*/ 28595 h 63862"/>
                <a:gd name="connsiteX16" fmla="*/ 28841 w 71603"/>
                <a:gd name="connsiteY16" fmla="*/ 35268 h 63862"/>
                <a:gd name="connsiteX17" fmla="*/ 38786 w 71603"/>
                <a:gd name="connsiteY17" fmla="*/ 45753 h 63862"/>
                <a:gd name="connsiteX18" fmla="*/ 27846 w 71603"/>
                <a:gd name="connsiteY18" fmla="*/ 43847 h 63862"/>
                <a:gd name="connsiteX19" fmla="*/ 25857 w 71603"/>
                <a:gd name="connsiteY19" fmla="*/ 34314 h 63862"/>
                <a:gd name="connsiteX20" fmla="*/ 19890 w 71603"/>
                <a:gd name="connsiteY20" fmla="*/ 46705 h 63862"/>
                <a:gd name="connsiteX21" fmla="*/ 43758 w 71603"/>
                <a:gd name="connsiteY21" fmla="*/ 51471 h 63862"/>
                <a:gd name="connsiteX22" fmla="*/ 47737 w 71603"/>
                <a:gd name="connsiteY22" fmla="*/ 60050 h 63862"/>
                <a:gd name="connsiteX23" fmla="*/ 71604 w 71603"/>
                <a:gd name="connsiteY23" fmla="*/ 63863 h 63862"/>
                <a:gd name="connsiteX24" fmla="*/ 70609 w 71603"/>
                <a:gd name="connsiteY24" fmla="*/ 61957 h 63862"/>
                <a:gd name="connsiteX25" fmla="*/ 58674 w 71603"/>
                <a:gd name="connsiteY25" fmla="*/ 54332 h 63862"/>
                <a:gd name="connsiteX26" fmla="*/ 50719 w 71603"/>
                <a:gd name="connsiteY26" fmla="*/ 46705 h 63862"/>
                <a:gd name="connsiteX27" fmla="*/ 58674 w 71603"/>
                <a:gd name="connsiteY27" fmla="*/ 27643 h 63862"/>
                <a:gd name="connsiteX28" fmla="*/ 49724 w 71603"/>
                <a:gd name="connsiteY28" fmla="*/ 27643 h 63862"/>
                <a:gd name="connsiteX29" fmla="*/ 57682 w 71603"/>
                <a:gd name="connsiteY29" fmla="*/ 23829 h 63862"/>
                <a:gd name="connsiteX30" fmla="*/ 65637 w 71603"/>
                <a:gd name="connsiteY30" fmla="*/ 20970 h 63862"/>
                <a:gd name="connsiteX31" fmla="*/ 67625 w 71603"/>
                <a:gd name="connsiteY31" fmla="*/ 12391 h 63862"/>
                <a:gd name="connsiteX32" fmla="*/ 54698 w 71603"/>
                <a:gd name="connsiteY32" fmla="*/ 16204 h 63862"/>
                <a:gd name="connsiteX33" fmla="*/ 55692 w 71603"/>
                <a:gd name="connsiteY33" fmla="*/ 0 h 63862"/>
                <a:gd name="connsiteX34" fmla="*/ 47737 w 71603"/>
                <a:gd name="connsiteY34" fmla="*/ 15252 h 63862"/>
                <a:gd name="connsiteX35" fmla="*/ 34807 w 71603"/>
                <a:gd name="connsiteY35" fmla="*/ 18110 h 63862"/>
                <a:gd name="connsiteX36" fmla="*/ 23867 w 71603"/>
                <a:gd name="connsiteY36" fmla="*/ 23829 h 63862"/>
                <a:gd name="connsiteX37" fmla="*/ 28841 w 71603"/>
                <a:gd name="connsiteY37" fmla="*/ 15252 h 63862"/>
                <a:gd name="connsiteX38" fmla="*/ 30830 w 71603"/>
                <a:gd name="connsiteY38" fmla="*/ 954 h 63862"/>
                <a:gd name="connsiteX39" fmla="*/ 42763 w 71603"/>
                <a:gd name="connsiteY39" fmla="*/ 36220 h 63862"/>
                <a:gd name="connsiteX40" fmla="*/ 50719 w 71603"/>
                <a:gd name="connsiteY40" fmla="*/ 33362 h 63862"/>
                <a:gd name="connsiteX41" fmla="*/ 45747 w 71603"/>
                <a:gd name="connsiteY41" fmla="*/ 41940 h 63862"/>
                <a:gd name="connsiteX42" fmla="*/ 42763 w 71603"/>
                <a:gd name="connsiteY42" fmla="*/ 36220 h 6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603" h="63862">
                  <a:moveTo>
                    <a:pt x="30830" y="954"/>
                  </a:moveTo>
                  <a:cubicBezTo>
                    <a:pt x="27846" y="3812"/>
                    <a:pt x="25857" y="7625"/>
                    <a:pt x="22873" y="11437"/>
                  </a:cubicBezTo>
                  <a:cubicBezTo>
                    <a:pt x="21880" y="15252"/>
                    <a:pt x="17901" y="13345"/>
                    <a:pt x="13922" y="10485"/>
                  </a:cubicBezTo>
                  <a:cubicBezTo>
                    <a:pt x="13922" y="14298"/>
                    <a:pt x="14917" y="16204"/>
                    <a:pt x="18896" y="19064"/>
                  </a:cubicBezTo>
                  <a:cubicBezTo>
                    <a:pt x="16906" y="23829"/>
                    <a:pt x="14917" y="28595"/>
                    <a:pt x="12929" y="31455"/>
                  </a:cubicBezTo>
                  <a:cubicBezTo>
                    <a:pt x="11935" y="32407"/>
                    <a:pt x="10940" y="32407"/>
                    <a:pt x="9945" y="32407"/>
                  </a:cubicBezTo>
                  <a:cubicBezTo>
                    <a:pt x="5966" y="34314"/>
                    <a:pt x="3979" y="34314"/>
                    <a:pt x="0" y="33362"/>
                  </a:cubicBezTo>
                  <a:cubicBezTo>
                    <a:pt x="995" y="40986"/>
                    <a:pt x="0" y="41940"/>
                    <a:pt x="3979" y="43847"/>
                  </a:cubicBezTo>
                  <a:cubicBezTo>
                    <a:pt x="5966" y="41940"/>
                    <a:pt x="8950" y="41940"/>
                    <a:pt x="9945" y="40034"/>
                  </a:cubicBezTo>
                  <a:cubicBezTo>
                    <a:pt x="9945" y="41940"/>
                    <a:pt x="11935" y="43847"/>
                    <a:pt x="11935" y="45753"/>
                  </a:cubicBezTo>
                  <a:cubicBezTo>
                    <a:pt x="13922" y="45753"/>
                    <a:pt x="15912" y="45753"/>
                    <a:pt x="17901" y="42893"/>
                  </a:cubicBezTo>
                  <a:cubicBezTo>
                    <a:pt x="17901" y="40034"/>
                    <a:pt x="18896" y="36220"/>
                    <a:pt x="18896" y="33362"/>
                  </a:cubicBezTo>
                  <a:cubicBezTo>
                    <a:pt x="24862" y="31455"/>
                    <a:pt x="29836" y="26689"/>
                    <a:pt x="35802" y="20016"/>
                  </a:cubicBezTo>
                  <a:cubicBezTo>
                    <a:pt x="36797" y="21922"/>
                    <a:pt x="38786" y="24783"/>
                    <a:pt x="41768" y="26689"/>
                  </a:cubicBezTo>
                  <a:cubicBezTo>
                    <a:pt x="39781" y="27643"/>
                    <a:pt x="37791" y="28595"/>
                    <a:pt x="35802" y="29549"/>
                  </a:cubicBezTo>
                  <a:cubicBezTo>
                    <a:pt x="33812" y="29549"/>
                    <a:pt x="32818" y="28595"/>
                    <a:pt x="30830" y="28595"/>
                  </a:cubicBezTo>
                  <a:cubicBezTo>
                    <a:pt x="30830" y="31455"/>
                    <a:pt x="28841" y="32407"/>
                    <a:pt x="28841" y="35268"/>
                  </a:cubicBezTo>
                  <a:cubicBezTo>
                    <a:pt x="31823" y="39080"/>
                    <a:pt x="35802" y="41940"/>
                    <a:pt x="38786" y="45753"/>
                  </a:cubicBezTo>
                  <a:cubicBezTo>
                    <a:pt x="34807" y="45753"/>
                    <a:pt x="29836" y="45753"/>
                    <a:pt x="27846" y="43847"/>
                  </a:cubicBezTo>
                  <a:cubicBezTo>
                    <a:pt x="25857" y="41940"/>
                    <a:pt x="25857" y="38126"/>
                    <a:pt x="25857" y="34314"/>
                  </a:cubicBezTo>
                  <a:cubicBezTo>
                    <a:pt x="23867" y="36220"/>
                    <a:pt x="20885" y="42893"/>
                    <a:pt x="19890" y="46705"/>
                  </a:cubicBezTo>
                  <a:cubicBezTo>
                    <a:pt x="26851" y="50517"/>
                    <a:pt x="34807" y="52426"/>
                    <a:pt x="43758" y="51471"/>
                  </a:cubicBezTo>
                  <a:cubicBezTo>
                    <a:pt x="46742" y="53378"/>
                    <a:pt x="44752" y="58144"/>
                    <a:pt x="47737" y="60050"/>
                  </a:cubicBezTo>
                  <a:cubicBezTo>
                    <a:pt x="52708" y="62909"/>
                    <a:pt x="66632" y="61003"/>
                    <a:pt x="71604" y="63863"/>
                  </a:cubicBezTo>
                  <a:cubicBezTo>
                    <a:pt x="71604" y="62909"/>
                    <a:pt x="71604" y="62909"/>
                    <a:pt x="70609" y="61957"/>
                  </a:cubicBezTo>
                  <a:cubicBezTo>
                    <a:pt x="66632" y="60050"/>
                    <a:pt x="61659" y="58144"/>
                    <a:pt x="58674" y="54332"/>
                  </a:cubicBezTo>
                  <a:cubicBezTo>
                    <a:pt x="54698" y="51471"/>
                    <a:pt x="52708" y="48611"/>
                    <a:pt x="50719" y="46705"/>
                  </a:cubicBezTo>
                  <a:cubicBezTo>
                    <a:pt x="56687" y="40986"/>
                    <a:pt x="62653" y="31455"/>
                    <a:pt x="58674" y="27643"/>
                  </a:cubicBezTo>
                  <a:cubicBezTo>
                    <a:pt x="57682" y="26689"/>
                    <a:pt x="53703" y="28595"/>
                    <a:pt x="49724" y="27643"/>
                  </a:cubicBezTo>
                  <a:cubicBezTo>
                    <a:pt x="50719" y="25737"/>
                    <a:pt x="52708" y="22876"/>
                    <a:pt x="57682" y="23829"/>
                  </a:cubicBezTo>
                  <a:cubicBezTo>
                    <a:pt x="60664" y="24783"/>
                    <a:pt x="62653" y="21922"/>
                    <a:pt x="65637" y="20970"/>
                  </a:cubicBezTo>
                  <a:cubicBezTo>
                    <a:pt x="66632" y="18110"/>
                    <a:pt x="68620" y="15252"/>
                    <a:pt x="67625" y="12391"/>
                  </a:cubicBezTo>
                  <a:cubicBezTo>
                    <a:pt x="62653" y="15252"/>
                    <a:pt x="58674" y="16204"/>
                    <a:pt x="54698" y="16204"/>
                  </a:cubicBezTo>
                  <a:cubicBezTo>
                    <a:pt x="58674" y="10485"/>
                    <a:pt x="58674" y="4766"/>
                    <a:pt x="55692" y="0"/>
                  </a:cubicBezTo>
                  <a:cubicBezTo>
                    <a:pt x="50719" y="5719"/>
                    <a:pt x="47737" y="11437"/>
                    <a:pt x="47737" y="15252"/>
                  </a:cubicBezTo>
                  <a:cubicBezTo>
                    <a:pt x="41768" y="20016"/>
                    <a:pt x="38786" y="16204"/>
                    <a:pt x="34807" y="18110"/>
                  </a:cubicBezTo>
                  <a:cubicBezTo>
                    <a:pt x="31823" y="19064"/>
                    <a:pt x="28841" y="21922"/>
                    <a:pt x="23867" y="23829"/>
                  </a:cubicBezTo>
                  <a:cubicBezTo>
                    <a:pt x="21880" y="20970"/>
                    <a:pt x="22873" y="19064"/>
                    <a:pt x="28841" y="15252"/>
                  </a:cubicBezTo>
                  <a:cubicBezTo>
                    <a:pt x="34807" y="12391"/>
                    <a:pt x="36797" y="1906"/>
                    <a:pt x="30830" y="954"/>
                  </a:cubicBezTo>
                  <a:close/>
                  <a:moveTo>
                    <a:pt x="42763" y="36220"/>
                  </a:moveTo>
                  <a:cubicBezTo>
                    <a:pt x="44752" y="35268"/>
                    <a:pt x="47737" y="34314"/>
                    <a:pt x="50719" y="33362"/>
                  </a:cubicBezTo>
                  <a:cubicBezTo>
                    <a:pt x="51713" y="37174"/>
                    <a:pt x="47737" y="38126"/>
                    <a:pt x="45747" y="41940"/>
                  </a:cubicBezTo>
                  <a:cubicBezTo>
                    <a:pt x="41768" y="40034"/>
                    <a:pt x="40774" y="38126"/>
                    <a:pt x="42763" y="3622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7CBF49C3-BF20-48E8-8D14-F391628C28C0}"/>
                </a:ext>
              </a:extLst>
            </p:cNvPr>
            <p:cNvSpPr/>
            <p:nvPr/>
          </p:nvSpPr>
          <p:spPr>
            <a:xfrm>
              <a:off x="4834671" y="874243"/>
              <a:ext cx="149013" cy="48380"/>
            </a:xfrm>
            <a:custGeom>
              <a:avLst/>
              <a:gdLst>
                <a:gd name="connsiteX0" fmla="*/ 24510 w 149013"/>
                <a:gd name="connsiteY0" fmla="*/ 987 h 48380"/>
                <a:gd name="connsiteX1" fmla="*/ 25489 w 149013"/>
                <a:gd name="connsiteY1" fmla="*/ 987 h 48380"/>
                <a:gd name="connsiteX2" fmla="*/ 20587 w 149013"/>
                <a:gd name="connsiteY2" fmla="*/ 21723 h 48380"/>
                <a:gd name="connsiteX3" fmla="*/ 15685 w 149013"/>
                <a:gd name="connsiteY3" fmla="*/ 40481 h 48380"/>
                <a:gd name="connsiteX4" fmla="*/ 15685 w 149013"/>
                <a:gd name="connsiteY4" fmla="*/ 44431 h 48380"/>
                <a:gd name="connsiteX5" fmla="*/ 16666 w 149013"/>
                <a:gd name="connsiteY5" fmla="*/ 45418 h 48380"/>
                <a:gd name="connsiteX6" fmla="*/ 18627 w 149013"/>
                <a:gd name="connsiteY6" fmla="*/ 45418 h 48380"/>
                <a:gd name="connsiteX7" fmla="*/ 22547 w 149013"/>
                <a:gd name="connsiteY7" fmla="*/ 46407 h 48380"/>
                <a:gd name="connsiteX8" fmla="*/ 21568 w 149013"/>
                <a:gd name="connsiteY8" fmla="*/ 48381 h 48380"/>
                <a:gd name="connsiteX9" fmla="*/ 9804 w 149013"/>
                <a:gd name="connsiteY9" fmla="*/ 47394 h 48380"/>
                <a:gd name="connsiteX10" fmla="*/ 0 w 149013"/>
                <a:gd name="connsiteY10" fmla="*/ 48381 h 48380"/>
                <a:gd name="connsiteX11" fmla="*/ 981 w 149013"/>
                <a:gd name="connsiteY11" fmla="*/ 46407 h 48380"/>
                <a:gd name="connsiteX12" fmla="*/ 6862 w 149013"/>
                <a:gd name="connsiteY12" fmla="*/ 44431 h 48380"/>
                <a:gd name="connsiteX13" fmla="*/ 9804 w 149013"/>
                <a:gd name="connsiteY13" fmla="*/ 41470 h 48380"/>
                <a:gd name="connsiteX14" fmla="*/ 10783 w 149013"/>
                <a:gd name="connsiteY14" fmla="*/ 37520 h 48380"/>
                <a:gd name="connsiteX15" fmla="*/ 15685 w 149013"/>
                <a:gd name="connsiteY15" fmla="*/ 21723 h 48380"/>
                <a:gd name="connsiteX16" fmla="*/ 17645 w 149013"/>
                <a:gd name="connsiteY16" fmla="*/ 10861 h 48380"/>
                <a:gd name="connsiteX17" fmla="*/ 16666 w 149013"/>
                <a:gd name="connsiteY17" fmla="*/ 9874 h 48380"/>
                <a:gd name="connsiteX18" fmla="*/ 8823 w 149013"/>
                <a:gd name="connsiteY18" fmla="*/ 12836 h 48380"/>
                <a:gd name="connsiteX19" fmla="*/ 7844 w 149013"/>
                <a:gd name="connsiteY19" fmla="*/ 10861 h 48380"/>
                <a:gd name="connsiteX20" fmla="*/ 18627 w 149013"/>
                <a:gd name="connsiteY20" fmla="*/ 5924 h 48380"/>
                <a:gd name="connsiteX21" fmla="*/ 24510 w 149013"/>
                <a:gd name="connsiteY21" fmla="*/ 987 h 48380"/>
                <a:gd name="connsiteX22" fmla="*/ 36272 w 149013"/>
                <a:gd name="connsiteY22" fmla="*/ 48381 h 48380"/>
                <a:gd name="connsiteX23" fmla="*/ 36272 w 149013"/>
                <a:gd name="connsiteY23" fmla="*/ 46407 h 48380"/>
                <a:gd name="connsiteX24" fmla="*/ 59801 w 149013"/>
                <a:gd name="connsiteY24" fmla="*/ 27647 h 48380"/>
                <a:gd name="connsiteX25" fmla="*/ 50978 w 149013"/>
                <a:gd name="connsiteY25" fmla="*/ 31597 h 48380"/>
                <a:gd name="connsiteX26" fmla="*/ 44116 w 149013"/>
                <a:gd name="connsiteY26" fmla="*/ 27647 h 48380"/>
                <a:gd name="connsiteX27" fmla="*/ 41174 w 149013"/>
                <a:gd name="connsiteY27" fmla="*/ 18760 h 48380"/>
                <a:gd name="connsiteX28" fmla="*/ 45097 w 149013"/>
                <a:gd name="connsiteY28" fmla="*/ 5924 h 48380"/>
                <a:gd name="connsiteX29" fmla="*/ 55880 w 149013"/>
                <a:gd name="connsiteY29" fmla="*/ 987 h 48380"/>
                <a:gd name="connsiteX30" fmla="*/ 64703 w 149013"/>
                <a:gd name="connsiteY30" fmla="*/ 4937 h 48380"/>
                <a:gd name="connsiteX31" fmla="*/ 68625 w 149013"/>
                <a:gd name="connsiteY31" fmla="*/ 16786 h 48380"/>
                <a:gd name="connsiteX32" fmla="*/ 59801 w 149013"/>
                <a:gd name="connsiteY32" fmla="*/ 38507 h 48380"/>
                <a:gd name="connsiteX33" fmla="*/ 36272 w 149013"/>
                <a:gd name="connsiteY33" fmla="*/ 48381 h 48380"/>
                <a:gd name="connsiteX34" fmla="*/ 60782 w 149013"/>
                <a:gd name="connsiteY34" fmla="*/ 24684 h 48380"/>
                <a:gd name="connsiteX35" fmla="*/ 61763 w 149013"/>
                <a:gd name="connsiteY35" fmla="*/ 14810 h 48380"/>
                <a:gd name="connsiteX36" fmla="*/ 59801 w 149013"/>
                <a:gd name="connsiteY36" fmla="*/ 5924 h 48380"/>
                <a:gd name="connsiteX37" fmla="*/ 54899 w 149013"/>
                <a:gd name="connsiteY37" fmla="*/ 2963 h 48380"/>
                <a:gd name="connsiteX38" fmla="*/ 49999 w 149013"/>
                <a:gd name="connsiteY38" fmla="*/ 6913 h 48380"/>
                <a:gd name="connsiteX39" fmla="*/ 48036 w 149013"/>
                <a:gd name="connsiteY39" fmla="*/ 17773 h 48380"/>
                <a:gd name="connsiteX40" fmla="*/ 49018 w 149013"/>
                <a:gd name="connsiteY40" fmla="*/ 25671 h 48380"/>
                <a:gd name="connsiteX41" fmla="*/ 53920 w 149013"/>
                <a:gd name="connsiteY41" fmla="*/ 27647 h 48380"/>
                <a:gd name="connsiteX42" fmla="*/ 60782 w 149013"/>
                <a:gd name="connsiteY42" fmla="*/ 24684 h 48380"/>
                <a:gd name="connsiteX43" fmla="*/ 107839 w 149013"/>
                <a:gd name="connsiteY43" fmla="*/ 0 h 48380"/>
                <a:gd name="connsiteX44" fmla="*/ 110779 w 149013"/>
                <a:gd name="connsiteY44" fmla="*/ 0 h 48380"/>
                <a:gd name="connsiteX45" fmla="*/ 107839 w 149013"/>
                <a:gd name="connsiteY45" fmla="*/ 5924 h 48380"/>
                <a:gd name="connsiteX46" fmla="*/ 102937 w 149013"/>
                <a:gd name="connsiteY46" fmla="*/ 6913 h 48380"/>
                <a:gd name="connsiteX47" fmla="*/ 92152 w 149013"/>
                <a:gd name="connsiteY47" fmla="*/ 7900 h 48380"/>
                <a:gd name="connsiteX48" fmla="*/ 90192 w 149013"/>
                <a:gd name="connsiteY48" fmla="*/ 11848 h 48380"/>
                <a:gd name="connsiteX49" fmla="*/ 91173 w 149013"/>
                <a:gd name="connsiteY49" fmla="*/ 13823 h 48380"/>
                <a:gd name="connsiteX50" fmla="*/ 93133 w 149013"/>
                <a:gd name="connsiteY50" fmla="*/ 14810 h 48380"/>
                <a:gd name="connsiteX51" fmla="*/ 99996 w 149013"/>
                <a:gd name="connsiteY51" fmla="*/ 18760 h 48380"/>
                <a:gd name="connsiteX52" fmla="*/ 101956 w 149013"/>
                <a:gd name="connsiteY52" fmla="*/ 27647 h 48380"/>
                <a:gd name="connsiteX53" fmla="*/ 96075 w 149013"/>
                <a:gd name="connsiteY53" fmla="*/ 41470 h 48380"/>
                <a:gd name="connsiteX54" fmla="*/ 81369 w 149013"/>
                <a:gd name="connsiteY54" fmla="*/ 48381 h 48380"/>
                <a:gd name="connsiteX55" fmla="*/ 75488 w 149013"/>
                <a:gd name="connsiteY55" fmla="*/ 47394 h 48380"/>
                <a:gd name="connsiteX56" fmla="*/ 74507 w 149013"/>
                <a:gd name="connsiteY56" fmla="*/ 44431 h 48380"/>
                <a:gd name="connsiteX57" fmla="*/ 74507 w 149013"/>
                <a:gd name="connsiteY57" fmla="*/ 43444 h 48380"/>
                <a:gd name="connsiteX58" fmla="*/ 76467 w 149013"/>
                <a:gd name="connsiteY58" fmla="*/ 42457 h 48380"/>
                <a:gd name="connsiteX59" fmla="*/ 78427 w 149013"/>
                <a:gd name="connsiteY59" fmla="*/ 43444 h 48380"/>
                <a:gd name="connsiteX60" fmla="*/ 83329 w 149013"/>
                <a:gd name="connsiteY60" fmla="*/ 45418 h 48380"/>
                <a:gd name="connsiteX61" fmla="*/ 93133 w 149013"/>
                <a:gd name="connsiteY61" fmla="*/ 40481 h 48380"/>
                <a:gd name="connsiteX62" fmla="*/ 97054 w 149013"/>
                <a:gd name="connsiteY62" fmla="*/ 30608 h 48380"/>
                <a:gd name="connsiteX63" fmla="*/ 95094 w 149013"/>
                <a:gd name="connsiteY63" fmla="*/ 24684 h 48380"/>
                <a:gd name="connsiteX64" fmla="*/ 89213 w 149013"/>
                <a:gd name="connsiteY64" fmla="*/ 19747 h 48380"/>
                <a:gd name="connsiteX65" fmla="*/ 87252 w 149013"/>
                <a:gd name="connsiteY65" fmla="*/ 18760 h 48380"/>
                <a:gd name="connsiteX66" fmla="*/ 86271 w 149013"/>
                <a:gd name="connsiteY66" fmla="*/ 16786 h 48380"/>
                <a:gd name="connsiteX67" fmla="*/ 88231 w 149013"/>
                <a:gd name="connsiteY67" fmla="*/ 11848 h 48380"/>
                <a:gd name="connsiteX68" fmla="*/ 90192 w 149013"/>
                <a:gd name="connsiteY68" fmla="*/ 2963 h 48380"/>
                <a:gd name="connsiteX69" fmla="*/ 94115 w 149013"/>
                <a:gd name="connsiteY69" fmla="*/ 1974 h 48380"/>
                <a:gd name="connsiteX70" fmla="*/ 102937 w 149013"/>
                <a:gd name="connsiteY70" fmla="*/ 1974 h 48380"/>
                <a:gd name="connsiteX71" fmla="*/ 105879 w 149013"/>
                <a:gd name="connsiteY71" fmla="*/ 1974 h 48380"/>
                <a:gd name="connsiteX72" fmla="*/ 107839 w 149013"/>
                <a:gd name="connsiteY72" fmla="*/ 0 h 48380"/>
                <a:gd name="connsiteX73" fmla="*/ 149013 w 149013"/>
                <a:gd name="connsiteY73" fmla="*/ 987 h 48380"/>
                <a:gd name="connsiteX74" fmla="*/ 148032 w 149013"/>
                <a:gd name="connsiteY74" fmla="*/ 2963 h 48380"/>
                <a:gd name="connsiteX75" fmla="*/ 124505 w 149013"/>
                <a:gd name="connsiteY75" fmla="*/ 21723 h 48380"/>
                <a:gd name="connsiteX76" fmla="*/ 133328 w 149013"/>
                <a:gd name="connsiteY76" fmla="*/ 18760 h 48380"/>
                <a:gd name="connsiteX77" fmla="*/ 141170 w 149013"/>
                <a:gd name="connsiteY77" fmla="*/ 21723 h 48380"/>
                <a:gd name="connsiteX78" fmla="*/ 143132 w 149013"/>
                <a:gd name="connsiteY78" fmla="*/ 30608 h 48380"/>
                <a:gd name="connsiteX79" fmla="*/ 139209 w 149013"/>
                <a:gd name="connsiteY79" fmla="*/ 43444 h 48380"/>
                <a:gd name="connsiteX80" fmla="*/ 128426 w 149013"/>
                <a:gd name="connsiteY80" fmla="*/ 48381 h 48380"/>
                <a:gd name="connsiteX81" fmla="*/ 119604 w 149013"/>
                <a:gd name="connsiteY81" fmla="*/ 44431 h 48380"/>
                <a:gd name="connsiteX82" fmla="*/ 116662 w 149013"/>
                <a:gd name="connsiteY82" fmla="*/ 32584 h 48380"/>
                <a:gd name="connsiteX83" fmla="*/ 120583 w 149013"/>
                <a:gd name="connsiteY83" fmla="*/ 17773 h 48380"/>
                <a:gd name="connsiteX84" fmla="*/ 131368 w 149013"/>
                <a:gd name="connsiteY84" fmla="*/ 5924 h 48380"/>
                <a:gd name="connsiteX85" fmla="*/ 149013 w 149013"/>
                <a:gd name="connsiteY85" fmla="*/ 987 h 48380"/>
                <a:gd name="connsiteX86" fmla="*/ 124505 w 149013"/>
                <a:gd name="connsiteY86" fmla="*/ 24684 h 48380"/>
                <a:gd name="connsiteX87" fmla="*/ 123524 w 149013"/>
                <a:gd name="connsiteY87" fmla="*/ 35544 h 48380"/>
                <a:gd name="connsiteX88" fmla="*/ 124505 w 149013"/>
                <a:gd name="connsiteY88" fmla="*/ 43444 h 48380"/>
                <a:gd name="connsiteX89" fmla="*/ 129405 w 149013"/>
                <a:gd name="connsiteY89" fmla="*/ 46407 h 48380"/>
                <a:gd name="connsiteX90" fmla="*/ 135289 w 149013"/>
                <a:gd name="connsiteY90" fmla="*/ 42457 h 48380"/>
                <a:gd name="connsiteX91" fmla="*/ 136270 w 149013"/>
                <a:gd name="connsiteY91" fmla="*/ 32584 h 48380"/>
                <a:gd name="connsiteX92" fmla="*/ 135289 w 149013"/>
                <a:gd name="connsiteY92" fmla="*/ 24684 h 48380"/>
                <a:gd name="connsiteX93" fmla="*/ 131368 w 149013"/>
                <a:gd name="connsiteY93" fmla="*/ 21723 h 48380"/>
                <a:gd name="connsiteX94" fmla="*/ 124505 w 149013"/>
                <a:gd name="connsiteY94" fmla="*/ 24684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9013" h="48380">
                  <a:moveTo>
                    <a:pt x="24510" y="987"/>
                  </a:moveTo>
                  <a:cubicBezTo>
                    <a:pt x="25489" y="987"/>
                    <a:pt x="25489" y="987"/>
                    <a:pt x="25489" y="987"/>
                  </a:cubicBezTo>
                  <a:cubicBezTo>
                    <a:pt x="20587" y="21723"/>
                    <a:pt x="20587" y="21723"/>
                    <a:pt x="20587" y="21723"/>
                  </a:cubicBezTo>
                  <a:cubicBezTo>
                    <a:pt x="15685" y="40481"/>
                    <a:pt x="15685" y="40481"/>
                    <a:pt x="15685" y="40481"/>
                  </a:cubicBezTo>
                  <a:cubicBezTo>
                    <a:pt x="15685" y="42457"/>
                    <a:pt x="15685" y="43444"/>
                    <a:pt x="15685" y="44431"/>
                  </a:cubicBezTo>
                  <a:cubicBezTo>
                    <a:pt x="15685" y="44431"/>
                    <a:pt x="15685" y="45418"/>
                    <a:pt x="16666" y="45418"/>
                  </a:cubicBezTo>
                  <a:cubicBezTo>
                    <a:pt x="16666" y="45418"/>
                    <a:pt x="17645" y="45418"/>
                    <a:pt x="18627" y="45418"/>
                  </a:cubicBezTo>
                  <a:cubicBezTo>
                    <a:pt x="20587" y="45418"/>
                    <a:pt x="21568" y="46407"/>
                    <a:pt x="22547" y="46407"/>
                  </a:cubicBezTo>
                  <a:cubicBezTo>
                    <a:pt x="21568" y="48381"/>
                    <a:pt x="21568" y="48381"/>
                    <a:pt x="21568" y="48381"/>
                  </a:cubicBezTo>
                  <a:cubicBezTo>
                    <a:pt x="17645" y="47394"/>
                    <a:pt x="13725" y="47394"/>
                    <a:pt x="9804" y="47394"/>
                  </a:cubicBezTo>
                  <a:cubicBezTo>
                    <a:pt x="6862" y="47394"/>
                    <a:pt x="3921" y="47394"/>
                    <a:pt x="0" y="48381"/>
                  </a:cubicBezTo>
                  <a:cubicBezTo>
                    <a:pt x="981" y="46407"/>
                    <a:pt x="981" y="46407"/>
                    <a:pt x="981" y="46407"/>
                  </a:cubicBezTo>
                  <a:cubicBezTo>
                    <a:pt x="3921" y="45418"/>
                    <a:pt x="5883" y="45418"/>
                    <a:pt x="6862" y="44431"/>
                  </a:cubicBezTo>
                  <a:cubicBezTo>
                    <a:pt x="7844" y="44431"/>
                    <a:pt x="8823" y="43444"/>
                    <a:pt x="9804" y="41470"/>
                  </a:cubicBezTo>
                  <a:cubicBezTo>
                    <a:pt x="10783" y="40481"/>
                    <a:pt x="10783" y="38507"/>
                    <a:pt x="10783" y="37520"/>
                  </a:cubicBezTo>
                  <a:cubicBezTo>
                    <a:pt x="15685" y="21723"/>
                    <a:pt x="15685" y="21723"/>
                    <a:pt x="15685" y="21723"/>
                  </a:cubicBezTo>
                  <a:cubicBezTo>
                    <a:pt x="16666" y="14810"/>
                    <a:pt x="17645" y="11848"/>
                    <a:pt x="17645" y="10861"/>
                  </a:cubicBezTo>
                  <a:cubicBezTo>
                    <a:pt x="17645" y="9874"/>
                    <a:pt x="16666" y="9874"/>
                    <a:pt x="16666" y="9874"/>
                  </a:cubicBezTo>
                  <a:cubicBezTo>
                    <a:pt x="15685" y="9874"/>
                    <a:pt x="12745" y="10861"/>
                    <a:pt x="8823" y="12836"/>
                  </a:cubicBezTo>
                  <a:cubicBezTo>
                    <a:pt x="7844" y="10861"/>
                    <a:pt x="7844" y="10861"/>
                    <a:pt x="7844" y="10861"/>
                  </a:cubicBezTo>
                  <a:cubicBezTo>
                    <a:pt x="12745" y="8887"/>
                    <a:pt x="16666" y="6913"/>
                    <a:pt x="18627" y="5924"/>
                  </a:cubicBezTo>
                  <a:cubicBezTo>
                    <a:pt x="20587" y="3950"/>
                    <a:pt x="22547" y="2963"/>
                    <a:pt x="24510" y="987"/>
                  </a:cubicBezTo>
                  <a:close/>
                  <a:moveTo>
                    <a:pt x="36272" y="48381"/>
                  </a:moveTo>
                  <a:cubicBezTo>
                    <a:pt x="36272" y="46407"/>
                    <a:pt x="36272" y="46407"/>
                    <a:pt x="36272" y="46407"/>
                  </a:cubicBezTo>
                  <a:cubicBezTo>
                    <a:pt x="48036" y="45418"/>
                    <a:pt x="55880" y="39494"/>
                    <a:pt x="59801" y="27647"/>
                  </a:cubicBezTo>
                  <a:cubicBezTo>
                    <a:pt x="56861" y="29621"/>
                    <a:pt x="53920" y="31597"/>
                    <a:pt x="50978" y="31597"/>
                  </a:cubicBezTo>
                  <a:cubicBezTo>
                    <a:pt x="48036" y="31597"/>
                    <a:pt x="45097" y="30608"/>
                    <a:pt x="44116" y="27647"/>
                  </a:cubicBezTo>
                  <a:cubicBezTo>
                    <a:pt x="42155" y="25671"/>
                    <a:pt x="41174" y="22710"/>
                    <a:pt x="41174" y="18760"/>
                  </a:cubicBezTo>
                  <a:cubicBezTo>
                    <a:pt x="41174" y="13823"/>
                    <a:pt x="42155" y="9874"/>
                    <a:pt x="45097" y="5924"/>
                  </a:cubicBezTo>
                  <a:cubicBezTo>
                    <a:pt x="48036" y="2963"/>
                    <a:pt x="51959" y="987"/>
                    <a:pt x="55880" y="987"/>
                  </a:cubicBezTo>
                  <a:cubicBezTo>
                    <a:pt x="59801" y="987"/>
                    <a:pt x="62742" y="2963"/>
                    <a:pt x="64703" y="4937"/>
                  </a:cubicBezTo>
                  <a:cubicBezTo>
                    <a:pt x="66663" y="7900"/>
                    <a:pt x="68625" y="11848"/>
                    <a:pt x="68625" y="16786"/>
                  </a:cubicBezTo>
                  <a:cubicBezTo>
                    <a:pt x="68625" y="24684"/>
                    <a:pt x="65684" y="32584"/>
                    <a:pt x="59801" y="38507"/>
                  </a:cubicBezTo>
                  <a:cubicBezTo>
                    <a:pt x="53920" y="45418"/>
                    <a:pt x="46076" y="48381"/>
                    <a:pt x="36272" y="48381"/>
                  </a:cubicBezTo>
                  <a:close/>
                  <a:moveTo>
                    <a:pt x="60782" y="24684"/>
                  </a:moveTo>
                  <a:cubicBezTo>
                    <a:pt x="60782" y="20734"/>
                    <a:pt x="61763" y="16786"/>
                    <a:pt x="61763" y="14810"/>
                  </a:cubicBezTo>
                  <a:cubicBezTo>
                    <a:pt x="61763" y="10861"/>
                    <a:pt x="60782" y="7900"/>
                    <a:pt x="59801" y="5924"/>
                  </a:cubicBezTo>
                  <a:cubicBezTo>
                    <a:pt x="58822" y="3950"/>
                    <a:pt x="56861" y="2963"/>
                    <a:pt x="54899" y="2963"/>
                  </a:cubicBezTo>
                  <a:cubicBezTo>
                    <a:pt x="52938" y="2963"/>
                    <a:pt x="50978" y="4937"/>
                    <a:pt x="49999" y="6913"/>
                  </a:cubicBezTo>
                  <a:cubicBezTo>
                    <a:pt x="48036" y="9874"/>
                    <a:pt x="48036" y="12836"/>
                    <a:pt x="48036" y="17773"/>
                  </a:cubicBezTo>
                  <a:cubicBezTo>
                    <a:pt x="48036" y="20734"/>
                    <a:pt x="48036" y="23697"/>
                    <a:pt x="49018" y="25671"/>
                  </a:cubicBezTo>
                  <a:cubicBezTo>
                    <a:pt x="50978" y="27647"/>
                    <a:pt x="51959" y="27647"/>
                    <a:pt x="53920" y="27647"/>
                  </a:cubicBezTo>
                  <a:cubicBezTo>
                    <a:pt x="55880" y="27647"/>
                    <a:pt x="57840" y="26660"/>
                    <a:pt x="60782" y="24684"/>
                  </a:cubicBezTo>
                  <a:close/>
                  <a:moveTo>
                    <a:pt x="107839" y="0"/>
                  </a:moveTo>
                  <a:cubicBezTo>
                    <a:pt x="110779" y="0"/>
                    <a:pt x="110779" y="0"/>
                    <a:pt x="110779" y="0"/>
                  </a:cubicBezTo>
                  <a:cubicBezTo>
                    <a:pt x="107839" y="5924"/>
                    <a:pt x="107839" y="5924"/>
                    <a:pt x="107839" y="5924"/>
                  </a:cubicBezTo>
                  <a:cubicBezTo>
                    <a:pt x="106858" y="6913"/>
                    <a:pt x="105879" y="6913"/>
                    <a:pt x="102937" y="6913"/>
                  </a:cubicBezTo>
                  <a:cubicBezTo>
                    <a:pt x="97054" y="6913"/>
                    <a:pt x="93133" y="6913"/>
                    <a:pt x="92152" y="7900"/>
                  </a:cubicBezTo>
                  <a:cubicBezTo>
                    <a:pt x="91173" y="9874"/>
                    <a:pt x="90192" y="10861"/>
                    <a:pt x="90192" y="11848"/>
                  </a:cubicBezTo>
                  <a:cubicBezTo>
                    <a:pt x="90192" y="12836"/>
                    <a:pt x="90192" y="12836"/>
                    <a:pt x="91173" y="13823"/>
                  </a:cubicBezTo>
                  <a:cubicBezTo>
                    <a:pt x="91173" y="13823"/>
                    <a:pt x="92152" y="13823"/>
                    <a:pt x="93133" y="14810"/>
                  </a:cubicBezTo>
                  <a:cubicBezTo>
                    <a:pt x="96075" y="15797"/>
                    <a:pt x="98035" y="16786"/>
                    <a:pt x="99996" y="18760"/>
                  </a:cubicBezTo>
                  <a:cubicBezTo>
                    <a:pt x="100977" y="21723"/>
                    <a:pt x="101956" y="23697"/>
                    <a:pt x="101956" y="27647"/>
                  </a:cubicBezTo>
                  <a:cubicBezTo>
                    <a:pt x="101956" y="32584"/>
                    <a:pt x="99996" y="37520"/>
                    <a:pt x="96075" y="41470"/>
                  </a:cubicBezTo>
                  <a:cubicBezTo>
                    <a:pt x="91173" y="46407"/>
                    <a:pt x="86271" y="48381"/>
                    <a:pt x="81369" y="48381"/>
                  </a:cubicBezTo>
                  <a:cubicBezTo>
                    <a:pt x="78427" y="48381"/>
                    <a:pt x="77448" y="48381"/>
                    <a:pt x="75488" y="47394"/>
                  </a:cubicBezTo>
                  <a:cubicBezTo>
                    <a:pt x="74507" y="46407"/>
                    <a:pt x="74507" y="45418"/>
                    <a:pt x="74507" y="44431"/>
                  </a:cubicBezTo>
                  <a:cubicBezTo>
                    <a:pt x="74507" y="44431"/>
                    <a:pt x="74507" y="43444"/>
                    <a:pt x="74507" y="43444"/>
                  </a:cubicBezTo>
                  <a:cubicBezTo>
                    <a:pt x="75488" y="42457"/>
                    <a:pt x="75488" y="42457"/>
                    <a:pt x="76467" y="42457"/>
                  </a:cubicBezTo>
                  <a:cubicBezTo>
                    <a:pt x="77448" y="42457"/>
                    <a:pt x="77448" y="42457"/>
                    <a:pt x="78427" y="43444"/>
                  </a:cubicBezTo>
                  <a:cubicBezTo>
                    <a:pt x="80390" y="44431"/>
                    <a:pt x="82350" y="45418"/>
                    <a:pt x="83329" y="45418"/>
                  </a:cubicBezTo>
                  <a:cubicBezTo>
                    <a:pt x="87252" y="45418"/>
                    <a:pt x="90192" y="43444"/>
                    <a:pt x="93133" y="40481"/>
                  </a:cubicBezTo>
                  <a:cubicBezTo>
                    <a:pt x="96075" y="37520"/>
                    <a:pt x="97054" y="34558"/>
                    <a:pt x="97054" y="30608"/>
                  </a:cubicBezTo>
                  <a:cubicBezTo>
                    <a:pt x="97054" y="28634"/>
                    <a:pt x="97054" y="25671"/>
                    <a:pt x="95094" y="24684"/>
                  </a:cubicBezTo>
                  <a:cubicBezTo>
                    <a:pt x="94115" y="22710"/>
                    <a:pt x="92152" y="20734"/>
                    <a:pt x="89213" y="19747"/>
                  </a:cubicBezTo>
                  <a:cubicBezTo>
                    <a:pt x="88231" y="18760"/>
                    <a:pt x="87252" y="18760"/>
                    <a:pt x="87252" y="18760"/>
                  </a:cubicBezTo>
                  <a:cubicBezTo>
                    <a:pt x="87252" y="17773"/>
                    <a:pt x="86271" y="17773"/>
                    <a:pt x="86271" y="16786"/>
                  </a:cubicBezTo>
                  <a:cubicBezTo>
                    <a:pt x="86271" y="15797"/>
                    <a:pt x="87252" y="13823"/>
                    <a:pt x="88231" y="11848"/>
                  </a:cubicBezTo>
                  <a:cubicBezTo>
                    <a:pt x="90192" y="2963"/>
                    <a:pt x="90192" y="2963"/>
                    <a:pt x="90192" y="2963"/>
                  </a:cubicBezTo>
                  <a:cubicBezTo>
                    <a:pt x="92152" y="2963"/>
                    <a:pt x="93133" y="1974"/>
                    <a:pt x="94115" y="1974"/>
                  </a:cubicBezTo>
                  <a:cubicBezTo>
                    <a:pt x="102937" y="1974"/>
                    <a:pt x="102937" y="1974"/>
                    <a:pt x="102937" y="1974"/>
                  </a:cubicBezTo>
                  <a:cubicBezTo>
                    <a:pt x="103916" y="1974"/>
                    <a:pt x="105879" y="1974"/>
                    <a:pt x="105879" y="1974"/>
                  </a:cubicBezTo>
                  <a:cubicBezTo>
                    <a:pt x="106858" y="1974"/>
                    <a:pt x="107839" y="987"/>
                    <a:pt x="107839" y="0"/>
                  </a:cubicBezTo>
                  <a:close/>
                  <a:moveTo>
                    <a:pt x="149013" y="987"/>
                  </a:moveTo>
                  <a:cubicBezTo>
                    <a:pt x="148032" y="2963"/>
                    <a:pt x="148032" y="2963"/>
                    <a:pt x="148032" y="2963"/>
                  </a:cubicBezTo>
                  <a:cubicBezTo>
                    <a:pt x="136270" y="3950"/>
                    <a:pt x="128426" y="9874"/>
                    <a:pt x="124505" y="21723"/>
                  </a:cubicBezTo>
                  <a:cubicBezTo>
                    <a:pt x="127445" y="19747"/>
                    <a:pt x="130387" y="18760"/>
                    <a:pt x="133328" y="18760"/>
                  </a:cubicBezTo>
                  <a:cubicBezTo>
                    <a:pt x="137249" y="18760"/>
                    <a:pt x="139209" y="19747"/>
                    <a:pt x="141170" y="21723"/>
                  </a:cubicBezTo>
                  <a:cubicBezTo>
                    <a:pt x="142151" y="23697"/>
                    <a:pt x="143132" y="26660"/>
                    <a:pt x="143132" y="30608"/>
                  </a:cubicBezTo>
                  <a:cubicBezTo>
                    <a:pt x="143132" y="35544"/>
                    <a:pt x="142151" y="39494"/>
                    <a:pt x="139209" y="43444"/>
                  </a:cubicBezTo>
                  <a:cubicBezTo>
                    <a:pt x="136270" y="46407"/>
                    <a:pt x="132347" y="48381"/>
                    <a:pt x="128426" y="48381"/>
                  </a:cubicBezTo>
                  <a:cubicBezTo>
                    <a:pt x="124505" y="48381"/>
                    <a:pt x="121564" y="47394"/>
                    <a:pt x="119604" y="44431"/>
                  </a:cubicBezTo>
                  <a:cubicBezTo>
                    <a:pt x="117643" y="41470"/>
                    <a:pt x="116662" y="37520"/>
                    <a:pt x="116662" y="32584"/>
                  </a:cubicBezTo>
                  <a:cubicBezTo>
                    <a:pt x="116662" y="27647"/>
                    <a:pt x="117643" y="22710"/>
                    <a:pt x="120583" y="17773"/>
                  </a:cubicBezTo>
                  <a:cubicBezTo>
                    <a:pt x="123524" y="12836"/>
                    <a:pt x="126466" y="8887"/>
                    <a:pt x="131368" y="5924"/>
                  </a:cubicBezTo>
                  <a:cubicBezTo>
                    <a:pt x="136270" y="2963"/>
                    <a:pt x="142151" y="987"/>
                    <a:pt x="149013" y="987"/>
                  </a:cubicBezTo>
                  <a:close/>
                  <a:moveTo>
                    <a:pt x="124505" y="24684"/>
                  </a:moveTo>
                  <a:cubicBezTo>
                    <a:pt x="123524" y="28634"/>
                    <a:pt x="123524" y="32584"/>
                    <a:pt x="123524" y="35544"/>
                  </a:cubicBezTo>
                  <a:cubicBezTo>
                    <a:pt x="123524" y="38507"/>
                    <a:pt x="123524" y="41470"/>
                    <a:pt x="124505" y="43444"/>
                  </a:cubicBezTo>
                  <a:cubicBezTo>
                    <a:pt x="126466" y="45418"/>
                    <a:pt x="127445" y="46407"/>
                    <a:pt x="129405" y="46407"/>
                  </a:cubicBezTo>
                  <a:cubicBezTo>
                    <a:pt x="131368" y="46407"/>
                    <a:pt x="133328" y="45418"/>
                    <a:pt x="135289" y="42457"/>
                  </a:cubicBezTo>
                  <a:cubicBezTo>
                    <a:pt x="136270" y="39494"/>
                    <a:pt x="136270" y="36533"/>
                    <a:pt x="136270" y="32584"/>
                  </a:cubicBezTo>
                  <a:cubicBezTo>
                    <a:pt x="136270" y="28634"/>
                    <a:pt x="136270" y="26660"/>
                    <a:pt x="135289" y="24684"/>
                  </a:cubicBezTo>
                  <a:cubicBezTo>
                    <a:pt x="134307" y="22710"/>
                    <a:pt x="133328" y="21723"/>
                    <a:pt x="131368" y="21723"/>
                  </a:cubicBezTo>
                  <a:cubicBezTo>
                    <a:pt x="129405" y="21723"/>
                    <a:pt x="126466" y="22710"/>
                    <a:pt x="124505" y="2468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EE5A076B-0AF5-4A03-9412-E52C903A9B56}"/>
                </a:ext>
              </a:extLst>
            </p:cNvPr>
            <p:cNvSpPr/>
            <p:nvPr/>
          </p:nvSpPr>
          <p:spPr>
            <a:xfrm>
              <a:off x="4787455" y="525646"/>
              <a:ext cx="239589" cy="234119"/>
            </a:xfrm>
            <a:custGeom>
              <a:avLst/>
              <a:gdLst>
                <a:gd name="connsiteX0" fmla="*/ 25467 w 239589"/>
                <a:gd name="connsiteY0" fmla="*/ 87911 h 234119"/>
                <a:gd name="connsiteX1" fmla="*/ 24490 w 239589"/>
                <a:gd name="connsiteY1" fmla="*/ 86932 h 234119"/>
                <a:gd name="connsiteX2" fmla="*/ 7887 w 239589"/>
                <a:gd name="connsiteY2" fmla="*/ 30113 h 234119"/>
                <a:gd name="connsiteX3" fmla="*/ 159270 w 239589"/>
                <a:gd name="connsiteY3" fmla="*/ 73217 h 234119"/>
                <a:gd name="connsiteX4" fmla="*/ 171967 w 239589"/>
                <a:gd name="connsiteY4" fmla="*/ 72238 h 234119"/>
                <a:gd name="connsiteX5" fmla="*/ 82114 w 239589"/>
                <a:gd name="connsiteY5" fmla="*/ 7581 h 234119"/>
                <a:gd name="connsiteX6" fmla="*/ 18630 w 239589"/>
                <a:gd name="connsiteY6" fmla="*/ 96728 h 234119"/>
                <a:gd name="connsiteX7" fmla="*/ 60627 w 239589"/>
                <a:gd name="connsiteY7" fmla="*/ 155507 h 234119"/>
                <a:gd name="connsiteX8" fmla="*/ 152432 w 239589"/>
                <a:gd name="connsiteY8" fmla="*/ 224080 h 234119"/>
                <a:gd name="connsiteX9" fmla="*/ 226658 w 239589"/>
                <a:gd name="connsiteY9" fmla="*/ 143750 h 234119"/>
                <a:gd name="connsiteX10" fmla="*/ 212986 w 239589"/>
                <a:gd name="connsiteY10" fmla="*/ 143750 h 234119"/>
                <a:gd name="connsiteX11" fmla="*/ 75276 w 239589"/>
                <a:gd name="connsiteY11" fmla="*/ 146690 h 234119"/>
                <a:gd name="connsiteX12" fmla="*/ 33280 w 239589"/>
                <a:gd name="connsiteY12" fmla="*/ 81055 h 234119"/>
                <a:gd name="connsiteX13" fmla="*/ 25467 w 239589"/>
                <a:gd name="connsiteY13" fmla="*/ 87911 h 2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9589" h="234119">
                  <a:moveTo>
                    <a:pt x="25467" y="87911"/>
                  </a:moveTo>
                  <a:cubicBezTo>
                    <a:pt x="25467" y="87911"/>
                    <a:pt x="24490" y="86932"/>
                    <a:pt x="24490" y="86932"/>
                  </a:cubicBezTo>
                  <a:cubicBezTo>
                    <a:pt x="15700" y="71256"/>
                    <a:pt x="7887" y="52643"/>
                    <a:pt x="7887" y="30113"/>
                  </a:cubicBezTo>
                  <a:cubicBezTo>
                    <a:pt x="15700" y="-37483"/>
                    <a:pt x="137783" y="54604"/>
                    <a:pt x="159270" y="73217"/>
                  </a:cubicBezTo>
                  <a:cubicBezTo>
                    <a:pt x="164152" y="72238"/>
                    <a:pt x="168059" y="72238"/>
                    <a:pt x="171967" y="72238"/>
                  </a:cubicBezTo>
                  <a:cubicBezTo>
                    <a:pt x="150480" y="45787"/>
                    <a:pt x="115320" y="19336"/>
                    <a:pt x="82114" y="7581"/>
                  </a:cubicBezTo>
                  <a:cubicBezTo>
                    <a:pt x="23513" y="-12992"/>
                    <a:pt x="-29226" y="5621"/>
                    <a:pt x="18630" y="96728"/>
                  </a:cubicBezTo>
                  <a:cubicBezTo>
                    <a:pt x="14723" y="136894"/>
                    <a:pt x="32302" y="152567"/>
                    <a:pt x="60627" y="155507"/>
                  </a:cubicBezTo>
                  <a:cubicBezTo>
                    <a:pt x="80159" y="174120"/>
                    <a:pt x="114343" y="208407"/>
                    <a:pt x="152432" y="224080"/>
                  </a:cubicBezTo>
                  <a:cubicBezTo>
                    <a:pt x="209079" y="246612"/>
                    <a:pt x="265725" y="235837"/>
                    <a:pt x="226658" y="143750"/>
                  </a:cubicBezTo>
                  <a:cubicBezTo>
                    <a:pt x="221776" y="143750"/>
                    <a:pt x="217869" y="143750"/>
                    <a:pt x="212986" y="143750"/>
                  </a:cubicBezTo>
                  <a:cubicBezTo>
                    <a:pt x="284282" y="277961"/>
                    <a:pt x="111413" y="205467"/>
                    <a:pt x="75276" y="146690"/>
                  </a:cubicBezTo>
                  <a:cubicBezTo>
                    <a:pt x="115320" y="121219"/>
                    <a:pt x="81136" y="53625"/>
                    <a:pt x="33280" y="81055"/>
                  </a:cubicBezTo>
                  <a:cubicBezTo>
                    <a:pt x="30350" y="83013"/>
                    <a:pt x="27420" y="84972"/>
                    <a:pt x="25467" y="87911"/>
                  </a:cubicBezTo>
                  <a:close/>
                </a:path>
              </a:pathLst>
            </a:custGeom>
            <a:solidFill>
              <a:srgbClr val="F083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CC39FE42-2163-46E3-BC81-C411582DAF31}"/>
                </a:ext>
              </a:extLst>
            </p:cNvPr>
            <p:cNvSpPr/>
            <p:nvPr/>
          </p:nvSpPr>
          <p:spPr>
            <a:xfrm>
              <a:off x="4820156" y="615889"/>
              <a:ext cx="46445" cy="49421"/>
            </a:xfrm>
            <a:custGeom>
              <a:avLst/>
              <a:gdLst>
                <a:gd name="connsiteX0" fmla="*/ 46446 w 46445"/>
                <a:gd name="connsiteY0" fmla="*/ 29029 h 49421"/>
                <a:gd name="connsiteX1" fmla="*/ 45478 w 46445"/>
                <a:gd name="connsiteY1" fmla="*/ 19352 h 49421"/>
                <a:gd name="connsiteX2" fmla="*/ 43543 w 46445"/>
                <a:gd name="connsiteY2" fmla="*/ 10644 h 49421"/>
                <a:gd name="connsiteX3" fmla="*/ 23223 w 46445"/>
                <a:gd name="connsiteY3" fmla="*/ 0 h 49421"/>
                <a:gd name="connsiteX4" fmla="*/ 0 w 46445"/>
                <a:gd name="connsiteY4" fmla="*/ 25158 h 49421"/>
                <a:gd name="connsiteX5" fmla="*/ 23223 w 46445"/>
                <a:gd name="connsiteY5" fmla="*/ 49349 h 49421"/>
                <a:gd name="connsiteX6" fmla="*/ 44510 w 46445"/>
                <a:gd name="connsiteY6" fmla="*/ 34834 h 49421"/>
                <a:gd name="connsiteX7" fmla="*/ 31931 w 46445"/>
                <a:gd name="connsiteY7" fmla="*/ 34834 h 49421"/>
                <a:gd name="connsiteX8" fmla="*/ 23223 w 46445"/>
                <a:gd name="connsiteY8" fmla="*/ 40640 h 49421"/>
                <a:gd name="connsiteX9" fmla="*/ 14514 w 46445"/>
                <a:gd name="connsiteY9" fmla="*/ 29029 h 49421"/>
                <a:gd name="connsiteX10" fmla="*/ 46446 w 46445"/>
                <a:gd name="connsiteY10" fmla="*/ 29029 h 49421"/>
                <a:gd name="connsiteX11" fmla="*/ 14514 w 46445"/>
                <a:gd name="connsiteY11" fmla="*/ 19352 h 49421"/>
                <a:gd name="connsiteX12" fmla="*/ 23223 w 46445"/>
                <a:gd name="connsiteY12" fmla="*/ 8709 h 49421"/>
                <a:gd name="connsiteX13" fmla="*/ 30964 w 46445"/>
                <a:gd name="connsiteY13" fmla="*/ 19352 h 49421"/>
                <a:gd name="connsiteX14" fmla="*/ 14514 w 46445"/>
                <a:gd name="connsiteY14" fmla="*/ 19352 h 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445" h="49421">
                  <a:moveTo>
                    <a:pt x="46446" y="29029"/>
                  </a:moveTo>
                  <a:cubicBezTo>
                    <a:pt x="46446" y="25158"/>
                    <a:pt x="46446" y="22255"/>
                    <a:pt x="45478" y="19352"/>
                  </a:cubicBezTo>
                  <a:cubicBezTo>
                    <a:pt x="45478" y="16450"/>
                    <a:pt x="44510" y="13547"/>
                    <a:pt x="43543" y="10644"/>
                  </a:cubicBezTo>
                  <a:cubicBezTo>
                    <a:pt x="39672" y="3870"/>
                    <a:pt x="32899" y="0"/>
                    <a:pt x="23223" y="0"/>
                  </a:cubicBezTo>
                  <a:cubicBezTo>
                    <a:pt x="8709" y="968"/>
                    <a:pt x="968" y="8709"/>
                    <a:pt x="0" y="25158"/>
                  </a:cubicBezTo>
                  <a:cubicBezTo>
                    <a:pt x="0" y="41608"/>
                    <a:pt x="7741" y="50316"/>
                    <a:pt x="23223" y="49349"/>
                  </a:cubicBezTo>
                  <a:cubicBezTo>
                    <a:pt x="35802" y="49349"/>
                    <a:pt x="43543" y="44510"/>
                    <a:pt x="44510" y="34834"/>
                  </a:cubicBezTo>
                  <a:cubicBezTo>
                    <a:pt x="31931" y="34834"/>
                    <a:pt x="31931" y="34834"/>
                    <a:pt x="31931" y="34834"/>
                  </a:cubicBezTo>
                  <a:cubicBezTo>
                    <a:pt x="29996" y="38705"/>
                    <a:pt x="27093" y="40640"/>
                    <a:pt x="23223" y="40640"/>
                  </a:cubicBezTo>
                  <a:cubicBezTo>
                    <a:pt x="17417" y="40640"/>
                    <a:pt x="14514" y="36769"/>
                    <a:pt x="14514" y="29029"/>
                  </a:cubicBezTo>
                  <a:cubicBezTo>
                    <a:pt x="46446" y="29029"/>
                    <a:pt x="46446" y="29029"/>
                    <a:pt x="46446" y="29029"/>
                  </a:cubicBezTo>
                  <a:close/>
                  <a:moveTo>
                    <a:pt x="14514" y="19352"/>
                  </a:moveTo>
                  <a:cubicBezTo>
                    <a:pt x="14514" y="12579"/>
                    <a:pt x="17417" y="8709"/>
                    <a:pt x="23223" y="8709"/>
                  </a:cubicBezTo>
                  <a:cubicBezTo>
                    <a:pt x="28061" y="8709"/>
                    <a:pt x="30964" y="12579"/>
                    <a:pt x="30964" y="19352"/>
                  </a:cubicBezTo>
                  <a:lnTo>
                    <a:pt x="14514" y="19352"/>
                  </a:ln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C511934-E31D-4CB4-ABB2-BF9339A78510}"/>
                </a:ext>
              </a:extLst>
            </p:cNvPr>
            <p:cNvSpPr/>
            <p:nvPr/>
          </p:nvSpPr>
          <p:spPr>
            <a:xfrm>
              <a:off x="4789534" y="666205"/>
              <a:ext cx="183506" cy="90999"/>
            </a:xfrm>
            <a:custGeom>
              <a:avLst/>
              <a:gdLst>
                <a:gd name="connsiteX0" fmla="*/ 162991 w 183506"/>
                <a:gd name="connsiteY0" fmla="*/ 977 h 90999"/>
                <a:gd name="connsiteX1" fmla="*/ 183506 w 183506"/>
                <a:gd name="connsiteY1" fmla="*/ 3909 h 90999"/>
                <a:gd name="connsiteX2" fmla="*/ 50645 w 183506"/>
                <a:gd name="connsiteY2" fmla="*/ 90879 h 90999"/>
                <a:gd name="connsiteX3" fmla="*/ 12545 w 183506"/>
                <a:gd name="connsiteY3" fmla="*/ 0 h 90999"/>
                <a:gd name="connsiteX4" fmla="*/ 22314 w 183506"/>
                <a:gd name="connsiteY4" fmla="*/ 8796 h 90999"/>
                <a:gd name="connsiteX5" fmla="*/ 24268 w 183506"/>
                <a:gd name="connsiteY5" fmla="*/ 81108 h 90999"/>
                <a:gd name="connsiteX6" fmla="*/ 162991 w 183506"/>
                <a:gd name="connsiteY6" fmla="*/ 977 h 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506" h="90999">
                  <a:moveTo>
                    <a:pt x="162991" y="977"/>
                  </a:moveTo>
                  <a:cubicBezTo>
                    <a:pt x="171783" y="977"/>
                    <a:pt x="173737" y="3909"/>
                    <a:pt x="183506" y="3909"/>
                  </a:cubicBezTo>
                  <a:cubicBezTo>
                    <a:pt x="159084" y="31270"/>
                    <a:pt x="100467" y="88926"/>
                    <a:pt x="50645" y="90879"/>
                  </a:cubicBezTo>
                  <a:cubicBezTo>
                    <a:pt x="16453" y="92833"/>
                    <a:pt x="-19694" y="71335"/>
                    <a:pt x="12545" y="0"/>
                  </a:cubicBezTo>
                  <a:cubicBezTo>
                    <a:pt x="17429" y="3909"/>
                    <a:pt x="17429" y="4886"/>
                    <a:pt x="22314" y="8796"/>
                  </a:cubicBezTo>
                  <a:cubicBezTo>
                    <a:pt x="-1132" y="47884"/>
                    <a:pt x="7660" y="71335"/>
                    <a:pt x="24268" y="81108"/>
                  </a:cubicBezTo>
                  <a:cubicBezTo>
                    <a:pt x="55529" y="98697"/>
                    <a:pt x="131729" y="44952"/>
                    <a:pt x="162991" y="977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89D9513F-C370-47BB-AAFF-29B98995B81F}"/>
                </a:ext>
              </a:extLst>
            </p:cNvPr>
            <p:cNvSpPr/>
            <p:nvPr/>
          </p:nvSpPr>
          <p:spPr>
            <a:xfrm>
              <a:off x="4853055" y="523687"/>
              <a:ext cx="168624" cy="76720"/>
            </a:xfrm>
            <a:custGeom>
              <a:avLst/>
              <a:gdLst>
                <a:gd name="connsiteX0" fmla="*/ 17599 w 168624"/>
                <a:gd name="connsiteY0" fmla="*/ 75753 h 76720"/>
                <a:gd name="connsiteX1" fmla="*/ 0 w 168624"/>
                <a:gd name="connsiteY1" fmla="*/ 73818 h 76720"/>
                <a:gd name="connsiteX2" fmla="*/ 72349 w 168624"/>
                <a:gd name="connsiteY2" fmla="*/ 15761 h 76720"/>
                <a:gd name="connsiteX3" fmla="*/ 114390 w 168624"/>
                <a:gd name="connsiteY3" fmla="*/ 279 h 76720"/>
                <a:gd name="connsiteX4" fmla="*/ 159365 w 168624"/>
                <a:gd name="connsiteY4" fmla="*/ 76721 h 76720"/>
                <a:gd name="connsiteX5" fmla="*/ 149588 w 168624"/>
                <a:gd name="connsiteY5" fmla="*/ 71883 h 76720"/>
                <a:gd name="connsiteX6" fmla="*/ 136877 w 168624"/>
                <a:gd name="connsiteY6" fmla="*/ 7052 h 76720"/>
                <a:gd name="connsiteX7" fmla="*/ 17599 w 168624"/>
                <a:gd name="connsiteY7" fmla="*/ 75753 h 7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24" h="76720">
                  <a:moveTo>
                    <a:pt x="17599" y="75753"/>
                  </a:moveTo>
                  <a:cubicBezTo>
                    <a:pt x="9777" y="75753"/>
                    <a:pt x="7822" y="72850"/>
                    <a:pt x="0" y="73818"/>
                  </a:cubicBezTo>
                  <a:cubicBezTo>
                    <a:pt x="13688" y="58336"/>
                    <a:pt x="41064" y="33178"/>
                    <a:pt x="72349" y="15761"/>
                  </a:cubicBezTo>
                  <a:cubicBezTo>
                    <a:pt x="86037" y="8988"/>
                    <a:pt x="99725" y="1247"/>
                    <a:pt x="114390" y="279"/>
                  </a:cubicBezTo>
                  <a:cubicBezTo>
                    <a:pt x="144700" y="-2624"/>
                    <a:pt x="187718" y="16729"/>
                    <a:pt x="159365" y="76721"/>
                  </a:cubicBezTo>
                  <a:cubicBezTo>
                    <a:pt x="156431" y="72850"/>
                    <a:pt x="153499" y="74786"/>
                    <a:pt x="149588" y="71883"/>
                  </a:cubicBezTo>
                  <a:cubicBezTo>
                    <a:pt x="172076" y="31243"/>
                    <a:pt x="154477" y="7052"/>
                    <a:pt x="136877" y="7052"/>
                  </a:cubicBezTo>
                  <a:cubicBezTo>
                    <a:pt x="100702" y="7052"/>
                    <a:pt x="43018" y="37049"/>
                    <a:pt x="17599" y="75753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BA93F0C-2F1A-4CCC-9E1E-2A8D6BCFC3D9}"/>
                </a:ext>
              </a:extLst>
            </p:cNvPr>
            <p:cNvSpPr/>
            <p:nvPr/>
          </p:nvSpPr>
          <p:spPr>
            <a:xfrm>
              <a:off x="4748552" y="617825"/>
              <a:ext cx="42575" cy="48380"/>
            </a:xfrm>
            <a:custGeom>
              <a:avLst/>
              <a:gdLst>
                <a:gd name="connsiteX0" fmla="*/ 32438 w 42575"/>
                <a:gd name="connsiteY0" fmla="*/ 0 h 48380"/>
                <a:gd name="connsiteX1" fmla="*/ 32438 w 42575"/>
                <a:gd name="connsiteY1" fmla="*/ 26660 h 48380"/>
                <a:gd name="connsiteX2" fmla="*/ 30411 w 42575"/>
                <a:gd name="connsiteY2" fmla="*/ 37520 h 48380"/>
                <a:gd name="connsiteX3" fmla="*/ 21288 w 42575"/>
                <a:gd name="connsiteY3" fmla="*/ 41470 h 48380"/>
                <a:gd name="connsiteX4" fmla="*/ 13178 w 42575"/>
                <a:gd name="connsiteY4" fmla="*/ 37520 h 48380"/>
                <a:gd name="connsiteX5" fmla="*/ 11151 w 42575"/>
                <a:gd name="connsiteY5" fmla="*/ 26660 h 48380"/>
                <a:gd name="connsiteX6" fmla="*/ 11151 w 42575"/>
                <a:gd name="connsiteY6" fmla="*/ 0 h 48380"/>
                <a:gd name="connsiteX7" fmla="*/ 0 w 42575"/>
                <a:gd name="connsiteY7" fmla="*/ 0 h 48380"/>
                <a:gd name="connsiteX8" fmla="*/ 0 w 42575"/>
                <a:gd name="connsiteY8" fmla="*/ 30608 h 48380"/>
                <a:gd name="connsiteX9" fmla="*/ 21288 w 42575"/>
                <a:gd name="connsiteY9" fmla="*/ 48381 h 48380"/>
                <a:gd name="connsiteX10" fmla="*/ 42575 w 42575"/>
                <a:gd name="connsiteY10" fmla="*/ 30608 h 48380"/>
                <a:gd name="connsiteX11" fmla="*/ 42575 w 42575"/>
                <a:gd name="connsiteY11" fmla="*/ 0 h 48380"/>
                <a:gd name="connsiteX12" fmla="*/ 32438 w 42575"/>
                <a:gd name="connsiteY12" fmla="*/ 0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75" h="48380">
                  <a:moveTo>
                    <a:pt x="32438" y="0"/>
                  </a:moveTo>
                  <a:cubicBezTo>
                    <a:pt x="32438" y="26660"/>
                    <a:pt x="32438" y="26660"/>
                    <a:pt x="32438" y="26660"/>
                  </a:cubicBezTo>
                  <a:cubicBezTo>
                    <a:pt x="32438" y="31597"/>
                    <a:pt x="31425" y="35544"/>
                    <a:pt x="30411" y="37520"/>
                  </a:cubicBezTo>
                  <a:cubicBezTo>
                    <a:pt x="28384" y="40481"/>
                    <a:pt x="25342" y="41470"/>
                    <a:pt x="21288" y="41470"/>
                  </a:cubicBezTo>
                  <a:cubicBezTo>
                    <a:pt x="17233" y="41470"/>
                    <a:pt x="14192" y="40481"/>
                    <a:pt x="13178" y="37520"/>
                  </a:cubicBezTo>
                  <a:cubicBezTo>
                    <a:pt x="11151" y="35544"/>
                    <a:pt x="10137" y="31597"/>
                    <a:pt x="11151" y="26660"/>
                  </a:cubicBezTo>
                  <a:cubicBezTo>
                    <a:pt x="11151" y="0"/>
                    <a:pt x="11151" y="0"/>
                    <a:pt x="111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608"/>
                    <a:pt x="0" y="30608"/>
                    <a:pt x="0" y="30608"/>
                  </a:cubicBezTo>
                  <a:cubicBezTo>
                    <a:pt x="0" y="42457"/>
                    <a:pt x="8110" y="48381"/>
                    <a:pt x="21288" y="48381"/>
                  </a:cubicBezTo>
                  <a:cubicBezTo>
                    <a:pt x="35479" y="48381"/>
                    <a:pt x="42575" y="42457"/>
                    <a:pt x="42575" y="30608"/>
                  </a:cubicBezTo>
                  <a:cubicBezTo>
                    <a:pt x="42575" y="0"/>
                    <a:pt x="42575" y="0"/>
                    <a:pt x="42575" y="0"/>
                  </a:cubicBezTo>
                  <a:lnTo>
                    <a:pt x="32438" y="0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114A264-927D-4250-A647-AE65DF4C792F}"/>
                </a:ext>
              </a:extLst>
            </p:cNvPr>
            <p:cNvSpPr/>
            <p:nvPr/>
          </p:nvSpPr>
          <p:spPr>
            <a:xfrm>
              <a:off x="4899501" y="615889"/>
              <a:ext cx="40640" cy="52251"/>
            </a:xfrm>
            <a:custGeom>
              <a:avLst/>
              <a:gdLst>
                <a:gd name="connsiteX0" fmla="*/ 39696 w 40640"/>
                <a:gd name="connsiteY0" fmla="*/ 15201 h 52251"/>
                <a:gd name="connsiteX1" fmla="*/ 21739 w 40640"/>
                <a:gd name="connsiteY1" fmla="*/ 0 h 52251"/>
                <a:gd name="connsiteX2" fmla="*/ 944 w 40640"/>
                <a:gd name="connsiteY2" fmla="*/ 16150 h 52251"/>
                <a:gd name="connsiteX3" fmla="*/ 17957 w 40640"/>
                <a:gd name="connsiteY3" fmla="*/ 30401 h 52251"/>
                <a:gd name="connsiteX4" fmla="*/ 19848 w 40640"/>
                <a:gd name="connsiteY4" fmla="*/ 31351 h 52251"/>
                <a:gd name="connsiteX5" fmla="*/ 29300 w 40640"/>
                <a:gd name="connsiteY5" fmla="*/ 38000 h 52251"/>
                <a:gd name="connsiteX6" fmla="*/ 18901 w 40640"/>
                <a:gd name="connsiteY6" fmla="*/ 44652 h 52251"/>
                <a:gd name="connsiteX7" fmla="*/ 10396 w 40640"/>
                <a:gd name="connsiteY7" fmla="*/ 35152 h 52251"/>
                <a:gd name="connsiteX8" fmla="*/ 0 w 40640"/>
                <a:gd name="connsiteY8" fmla="*/ 35152 h 52251"/>
                <a:gd name="connsiteX9" fmla="*/ 18901 w 40640"/>
                <a:gd name="connsiteY9" fmla="*/ 52251 h 52251"/>
                <a:gd name="connsiteX10" fmla="*/ 40640 w 40640"/>
                <a:gd name="connsiteY10" fmla="*/ 36102 h 52251"/>
                <a:gd name="connsiteX11" fmla="*/ 23627 w 40640"/>
                <a:gd name="connsiteY11" fmla="*/ 21851 h 52251"/>
                <a:gd name="connsiteX12" fmla="*/ 21739 w 40640"/>
                <a:gd name="connsiteY12" fmla="*/ 21851 h 52251"/>
                <a:gd name="connsiteX13" fmla="*/ 12287 w 40640"/>
                <a:gd name="connsiteY13" fmla="*/ 14251 h 52251"/>
                <a:gd name="connsiteX14" fmla="*/ 20792 w 40640"/>
                <a:gd name="connsiteY14" fmla="*/ 7600 h 52251"/>
                <a:gd name="connsiteX15" fmla="*/ 29300 w 40640"/>
                <a:gd name="connsiteY15" fmla="*/ 15201 h 52251"/>
                <a:gd name="connsiteX16" fmla="*/ 39696 w 40640"/>
                <a:gd name="connsiteY16" fmla="*/ 15201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640" h="52251">
                  <a:moveTo>
                    <a:pt x="39696" y="15201"/>
                  </a:moveTo>
                  <a:cubicBezTo>
                    <a:pt x="38749" y="5699"/>
                    <a:pt x="33079" y="0"/>
                    <a:pt x="21739" y="0"/>
                  </a:cubicBezTo>
                  <a:cubicBezTo>
                    <a:pt x="8505" y="950"/>
                    <a:pt x="1891" y="5699"/>
                    <a:pt x="944" y="16150"/>
                  </a:cubicBezTo>
                  <a:cubicBezTo>
                    <a:pt x="944" y="22801"/>
                    <a:pt x="6617" y="27550"/>
                    <a:pt x="17957" y="30401"/>
                  </a:cubicBezTo>
                  <a:cubicBezTo>
                    <a:pt x="17957" y="30401"/>
                    <a:pt x="18901" y="30401"/>
                    <a:pt x="19848" y="31351"/>
                  </a:cubicBezTo>
                  <a:cubicBezTo>
                    <a:pt x="26462" y="32301"/>
                    <a:pt x="29300" y="34201"/>
                    <a:pt x="29300" y="38000"/>
                  </a:cubicBezTo>
                  <a:cubicBezTo>
                    <a:pt x="29300" y="42751"/>
                    <a:pt x="25518" y="44652"/>
                    <a:pt x="18901" y="44652"/>
                  </a:cubicBezTo>
                  <a:cubicBezTo>
                    <a:pt x="13231" y="44652"/>
                    <a:pt x="10396" y="40851"/>
                    <a:pt x="10396" y="35152"/>
                  </a:cubicBezTo>
                  <a:cubicBezTo>
                    <a:pt x="0" y="35152"/>
                    <a:pt x="0" y="35152"/>
                    <a:pt x="0" y="35152"/>
                  </a:cubicBezTo>
                  <a:cubicBezTo>
                    <a:pt x="0" y="46552"/>
                    <a:pt x="5670" y="52251"/>
                    <a:pt x="18901" y="52251"/>
                  </a:cubicBezTo>
                  <a:cubicBezTo>
                    <a:pt x="33079" y="51301"/>
                    <a:pt x="40640" y="46552"/>
                    <a:pt x="40640" y="36102"/>
                  </a:cubicBezTo>
                  <a:cubicBezTo>
                    <a:pt x="40640" y="28500"/>
                    <a:pt x="34970" y="23751"/>
                    <a:pt x="23627" y="21851"/>
                  </a:cubicBezTo>
                  <a:cubicBezTo>
                    <a:pt x="22683" y="21851"/>
                    <a:pt x="21739" y="21851"/>
                    <a:pt x="21739" y="21851"/>
                  </a:cubicBezTo>
                  <a:cubicBezTo>
                    <a:pt x="15122" y="20901"/>
                    <a:pt x="12287" y="18050"/>
                    <a:pt x="12287" y="14251"/>
                  </a:cubicBezTo>
                  <a:cubicBezTo>
                    <a:pt x="13231" y="10450"/>
                    <a:pt x="15122" y="8550"/>
                    <a:pt x="20792" y="7600"/>
                  </a:cubicBezTo>
                  <a:cubicBezTo>
                    <a:pt x="26462" y="7600"/>
                    <a:pt x="28353" y="10450"/>
                    <a:pt x="29300" y="15201"/>
                  </a:cubicBezTo>
                  <a:lnTo>
                    <a:pt x="39696" y="15201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6ED1D67E-CE29-4AE5-843E-A409034FAE05}"/>
                </a:ext>
              </a:extLst>
            </p:cNvPr>
            <p:cNvSpPr/>
            <p:nvPr/>
          </p:nvSpPr>
          <p:spPr>
            <a:xfrm>
              <a:off x="4951752" y="615889"/>
              <a:ext cx="42575" cy="52251"/>
            </a:xfrm>
            <a:custGeom>
              <a:avLst/>
              <a:gdLst>
                <a:gd name="connsiteX0" fmla="*/ 0 w 42575"/>
                <a:gd name="connsiteY0" fmla="*/ 9026 h 52251"/>
                <a:gd name="connsiteX1" fmla="*/ 16084 w 42575"/>
                <a:gd name="connsiteY1" fmla="*/ 9026 h 52251"/>
                <a:gd name="connsiteX2" fmla="*/ 16084 w 42575"/>
                <a:gd name="connsiteY2" fmla="*/ 52251 h 52251"/>
                <a:gd name="connsiteX3" fmla="*/ 26491 w 42575"/>
                <a:gd name="connsiteY3" fmla="*/ 52251 h 52251"/>
                <a:gd name="connsiteX4" fmla="*/ 26491 w 42575"/>
                <a:gd name="connsiteY4" fmla="*/ 9026 h 52251"/>
                <a:gd name="connsiteX5" fmla="*/ 42575 w 42575"/>
                <a:gd name="connsiteY5" fmla="*/ 9026 h 52251"/>
                <a:gd name="connsiteX6" fmla="*/ 42575 w 42575"/>
                <a:gd name="connsiteY6" fmla="*/ 0 h 52251"/>
                <a:gd name="connsiteX7" fmla="*/ 0 w 42575"/>
                <a:gd name="connsiteY7" fmla="*/ 0 h 52251"/>
                <a:gd name="connsiteX8" fmla="*/ 0 w 42575"/>
                <a:gd name="connsiteY8" fmla="*/ 9026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75" h="52251">
                  <a:moveTo>
                    <a:pt x="0" y="9026"/>
                  </a:moveTo>
                  <a:lnTo>
                    <a:pt x="16084" y="9026"/>
                  </a:lnTo>
                  <a:lnTo>
                    <a:pt x="16084" y="52251"/>
                  </a:lnTo>
                  <a:lnTo>
                    <a:pt x="26491" y="52251"/>
                  </a:lnTo>
                  <a:lnTo>
                    <a:pt x="26491" y="9026"/>
                  </a:lnTo>
                  <a:lnTo>
                    <a:pt x="42575" y="9026"/>
                  </a:lnTo>
                  <a:lnTo>
                    <a:pt x="42575" y="0"/>
                  </a:lnTo>
                  <a:lnTo>
                    <a:pt x="0" y="0"/>
                  </a:lnTo>
                  <a:lnTo>
                    <a:pt x="0" y="9026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42C1E32-5EA4-48DC-B9DF-7C4366141E1D}"/>
                </a:ext>
              </a:extLst>
            </p:cNvPr>
            <p:cNvSpPr/>
            <p:nvPr/>
          </p:nvSpPr>
          <p:spPr>
            <a:xfrm>
              <a:off x="5005939" y="612019"/>
              <a:ext cx="44510" cy="50316"/>
            </a:xfrm>
            <a:custGeom>
              <a:avLst/>
              <a:gdLst>
                <a:gd name="connsiteX0" fmla="*/ 44510 w 44510"/>
                <a:gd name="connsiteY0" fmla="*/ 16773 h 50316"/>
                <a:gd name="connsiteX1" fmla="*/ 21760 w 44510"/>
                <a:gd name="connsiteY1" fmla="*/ 0 h 50316"/>
                <a:gd name="connsiteX2" fmla="*/ 0 w 44510"/>
                <a:gd name="connsiteY2" fmla="*/ 25652 h 50316"/>
                <a:gd name="connsiteX3" fmla="*/ 21760 w 44510"/>
                <a:gd name="connsiteY3" fmla="*/ 50316 h 50316"/>
                <a:gd name="connsiteX4" fmla="*/ 44510 w 44510"/>
                <a:gd name="connsiteY4" fmla="*/ 34530 h 50316"/>
                <a:gd name="connsiteX5" fmla="*/ 32642 w 44510"/>
                <a:gd name="connsiteY5" fmla="*/ 34530 h 50316"/>
                <a:gd name="connsiteX6" fmla="*/ 21760 w 44510"/>
                <a:gd name="connsiteY6" fmla="*/ 43409 h 50316"/>
                <a:gd name="connsiteX7" fmla="*/ 11869 w 44510"/>
                <a:gd name="connsiteY7" fmla="*/ 25652 h 50316"/>
                <a:gd name="connsiteX8" fmla="*/ 21760 w 44510"/>
                <a:gd name="connsiteY8" fmla="*/ 7892 h 50316"/>
                <a:gd name="connsiteX9" fmla="*/ 32642 w 44510"/>
                <a:gd name="connsiteY9" fmla="*/ 16773 h 50316"/>
                <a:gd name="connsiteX10" fmla="*/ 44510 w 44510"/>
                <a:gd name="connsiteY10" fmla="*/ 16773 h 5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10" h="50316">
                  <a:moveTo>
                    <a:pt x="44510" y="16773"/>
                  </a:moveTo>
                  <a:cubicBezTo>
                    <a:pt x="43522" y="5920"/>
                    <a:pt x="36597" y="0"/>
                    <a:pt x="21760" y="0"/>
                  </a:cubicBezTo>
                  <a:cubicBezTo>
                    <a:pt x="7913" y="987"/>
                    <a:pt x="989" y="8879"/>
                    <a:pt x="0" y="25652"/>
                  </a:cubicBezTo>
                  <a:cubicBezTo>
                    <a:pt x="989" y="42424"/>
                    <a:pt x="7913" y="50316"/>
                    <a:pt x="21760" y="50316"/>
                  </a:cubicBezTo>
                  <a:cubicBezTo>
                    <a:pt x="36597" y="50316"/>
                    <a:pt x="43522" y="45383"/>
                    <a:pt x="44510" y="34530"/>
                  </a:cubicBezTo>
                  <a:cubicBezTo>
                    <a:pt x="32642" y="34530"/>
                    <a:pt x="32642" y="34530"/>
                    <a:pt x="32642" y="34530"/>
                  </a:cubicBezTo>
                  <a:cubicBezTo>
                    <a:pt x="32642" y="40450"/>
                    <a:pt x="28684" y="43409"/>
                    <a:pt x="21760" y="43409"/>
                  </a:cubicBezTo>
                  <a:cubicBezTo>
                    <a:pt x="15826" y="43409"/>
                    <a:pt x="12858" y="37491"/>
                    <a:pt x="11869" y="25652"/>
                  </a:cubicBezTo>
                  <a:cubicBezTo>
                    <a:pt x="12858" y="13812"/>
                    <a:pt x="15826" y="7892"/>
                    <a:pt x="21760" y="7892"/>
                  </a:cubicBezTo>
                  <a:cubicBezTo>
                    <a:pt x="28684" y="7892"/>
                    <a:pt x="31653" y="10853"/>
                    <a:pt x="32642" y="16773"/>
                  </a:cubicBezTo>
                  <a:lnTo>
                    <a:pt x="44510" y="16773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63AB2822-40F6-47B3-B27B-41107752FC6D}"/>
                </a:ext>
              </a:extLst>
            </p:cNvPr>
            <p:cNvSpPr/>
            <p:nvPr/>
          </p:nvSpPr>
          <p:spPr>
            <a:xfrm>
              <a:off x="6538648" y="429104"/>
              <a:ext cx="211908" cy="226473"/>
            </a:xfrm>
            <a:custGeom>
              <a:avLst/>
              <a:gdLst>
                <a:gd name="connsiteX0" fmla="*/ 77758 w 211908"/>
                <a:gd name="connsiteY0" fmla="*/ 15728 h 226473"/>
                <a:gd name="connsiteX1" fmla="*/ 72901 w 211908"/>
                <a:gd name="connsiteY1" fmla="*/ 78453 h 226473"/>
                <a:gd name="connsiteX2" fmla="*/ 58328 w 211908"/>
                <a:gd name="connsiteY2" fmla="*/ 123538 h 226473"/>
                <a:gd name="connsiteX3" fmla="*/ 27209 w 211908"/>
                <a:gd name="connsiteY3" fmla="*/ 114717 h 226473"/>
                <a:gd name="connsiteX4" fmla="*/ 0 w 211908"/>
                <a:gd name="connsiteY4" fmla="*/ 142159 h 226473"/>
                <a:gd name="connsiteX5" fmla="*/ 22352 w 211908"/>
                <a:gd name="connsiteY5" fmla="*/ 146080 h 226473"/>
                <a:gd name="connsiteX6" fmla="*/ 61231 w 211908"/>
                <a:gd name="connsiteY6" fmla="*/ 154900 h 226473"/>
                <a:gd name="connsiteX7" fmla="*/ 31099 w 211908"/>
                <a:gd name="connsiteY7" fmla="*/ 196063 h 226473"/>
                <a:gd name="connsiteX8" fmla="*/ 104987 w 211908"/>
                <a:gd name="connsiteY8" fmla="*/ 189203 h 226473"/>
                <a:gd name="connsiteX9" fmla="*/ 127339 w 211908"/>
                <a:gd name="connsiteY9" fmla="*/ 120597 h 226473"/>
                <a:gd name="connsiteX10" fmla="*/ 211909 w 211908"/>
                <a:gd name="connsiteY10" fmla="*/ 93155 h 226473"/>
                <a:gd name="connsiteX11" fmla="*/ 178855 w 211908"/>
                <a:gd name="connsiteY11" fmla="*/ 74534 h 226473"/>
                <a:gd name="connsiteX12" fmla="*/ 154548 w 211908"/>
                <a:gd name="connsiteY12" fmla="*/ 88255 h 226473"/>
                <a:gd name="connsiteX13" fmla="*/ 127339 w 211908"/>
                <a:gd name="connsiteY13" fmla="*/ 100015 h 226473"/>
                <a:gd name="connsiteX14" fmla="*/ 130261 w 211908"/>
                <a:gd name="connsiteY14" fmla="*/ 34351 h 226473"/>
                <a:gd name="connsiteX15" fmla="*/ 106922 w 211908"/>
                <a:gd name="connsiteY15" fmla="*/ 47 h 226473"/>
                <a:gd name="connsiteX16" fmla="*/ 77758 w 211908"/>
                <a:gd name="connsiteY16" fmla="*/ 15728 h 226473"/>
                <a:gd name="connsiteX17" fmla="*/ 119559 w 211908"/>
                <a:gd name="connsiteY17" fmla="*/ 180382 h 226473"/>
                <a:gd name="connsiteX18" fmla="*/ 203161 w 211908"/>
                <a:gd name="connsiteY18" fmla="*/ 202923 h 226473"/>
                <a:gd name="connsiteX19" fmla="*/ 190524 w 211908"/>
                <a:gd name="connsiteY19" fmla="*/ 226446 h 226473"/>
                <a:gd name="connsiteX20" fmla="*/ 154548 w 211908"/>
                <a:gd name="connsiteY20" fmla="*/ 217625 h 226473"/>
                <a:gd name="connsiteX21" fmla="*/ 119559 w 211908"/>
                <a:gd name="connsiteY21" fmla="*/ 180382 h 2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1908" h="226473">
                  <a:moveTo>
                    <a:pt x="77758" y="15728"/>
                  </a:moveTo>
                  <a:cubicBezTo>
                    <a:pt x="78726" y="38272"/>
                    <a:pt x="73868" y="58853"/>
                    <a:pt x="72901" y="78453"/>
                  </a:cubicBezTo>
                  <a:cubicBezTo>
                    <a:pt x="71933" y="97076"/>
                    <a:pt x="67075" y="111776"/>
                    <a:pt x="58328" y="123538"/>
                  </a:cubicBezTo>
                  <a:cubicBezTo>
                    <a:pt x="46659" y="122557"/>
                    <a:pt x="36944" y="121578"/>
                    <a:pt x="27209" y="114717"/>
                  </a:cubicBezTo>
                  <a:cubicBezTo>
                    <a:pt x="17495" y="110796"/>
                    <a:pt x="2916" y="127457"/>
                    <a:pt x="0" y="142159"/>
                  </a:cubicBezTo>
                  <a:cubicBezTo>
                    <a:pt x="972" y="145099"/>
                    <a:pt x="12637" y="138238"/>
                    <a:pt x="22352" y="146080"/>
                  </a:cubicBezTo>
                  <a:cubicBezTo>
                    <a:pt x="34022" y="155880"/>
                    <a:pt x="49581" y="157840"/>
                    <a:pt x="61231" y="154900"/>
                  </a:cubicBezTo>
                  <a:cubicBezTo>
                    <a:pt x="56373" y="171561"/>
                    <a:pt x="44723" y="184303"/>
                    <a:pt x="31099" y="196063"/>
                  </a:cubicBezTo>
                  <a:cubicBezTo>
                    <a:pt x="14580" y="219584"/>
                    <a:pt x="27209" y="225465"/>
                    <a:pt x="104987" y="189203"/>
                  </a:cubicBezTo>
                  <a:cubicBezTo>
                    <a:pt x="117624" y="166661"/>
                    <a:pt x="123449" y="145099"/>
                    <a:pt x="127339" y="120597"/>
                  </a:cubicBezTo>
                  <a:cubicBezTo>
                    <a:pt x="159406" y="112757"/>
                    <a:pt x="204129" y="100015"/>
                    <a:pt x="211909" y="93155"/>
                  </a:cubicBezTo>
                  <a:cubicBezTo>
                    <a:pt x="208019" y="80413"/>
                    <a:pt x="190524" y="81394"/>
                    <a:pt x="178855" y="74534"/>
                  </a:cubicBezTo>
                  <a:cubicBezTo>
                    <a:pt x="169140" y="77474"/>
                    <a:pt x="162328" y="82374"/>
                    <a:pt x="154548" y="88255"/>
                  </a:cubicBezTo>
                  <a:cubicBezTo>
                    <a:pt x="145801" y="95115"/>
                    <a:pt x="136086" y="102955"/>
                    <a:pt x="127339" y="100015"/>
                  </a:cubicBezTo>
                  <a:cubicBezTo>
                    <a:pt x="126371" y="74534"/>
                    <a:pt x="138021" y="55911"/>
                    <a:pt x="130261" y="34351"/>
                  </a:cubicBezTo>
                  <a:cubicBezTo>
                    <a:pt x="125384" y="22590"/>
                    <a:pt x="117624" y="10828"/>
                    <a:pt x="106922" y="47"/>
                  </a:cubicBezTo>
                  <a:cubicBezTo>
                    <a:pt x="93317" y="-932"/>
                    <a:pt x="97207" y="13770"/>
                    <a:pt x="77758" y="15728"/>
                  </a:cubicBezTo>
                  <a:close/>
                  <a:moveTo>
                    <a:pt x="119559" y="180382"/>
                  </a:moveTo>
                  <a:cubicBezTo>
                    <a:pt x="152613" y="177442"/>
                    <a:pt x="183712" y="177442"/>
                    <a:pt x="203161" y="202923"/>
                  </a:cubicBezTo>
                  <a:cubicBezTo>
                    <a:pt x="212876" y="219584"/>
                    <a:pt x="199271" y="221544"/>
                    <a:pt x="190524" y="226446"/>
                  </a:cubicBezTo>
                  <a:cubicBezTo>
                    <a:pt x="175933" y="226446"/>
                    <a:pt x="159406" y="227425"/>
                    <a:pt x="154548" y="217625"/>
                  </a:cubicBezTo>
                  <a:cubicBezTo>
                    <a:pt x="147755" y="201944"/>
                    <a:pt x="128306" y="197042"/>
                    <a:pt x="119559" y="180382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85B67794-B984-485A-AF2F-3641B3648C0B}"/>
                </a:ext>
              </a:extLst>
            </p:cNvPr>
            <p:cNvSpPr/>
            <p:nvPr/>
          </p:nvSpPr>
          <p:spPr>
            <a:xfrm>
              <a:off x="6853104" y="403612"/>
              <a:ext cx="244422" cy="291616"/>
            </a:xfrm>
            <a:custGeom>
              <a:avLst/>
              <a:gdLst>
                <a:gd name="connsiteX0" fmla="*/ 46659 w 244422"/>
                <a:gd name="connsiteY0" fmla="*/ 17118 h 291616"/>
                <a:gd name="connsiteX1" fmla="*/ 58309 w 244422"/>
                <a:gd name="connsiteY1" fmla="*/ 70043 h 291616"/>
                <a:gd name="connsiteX2" fmla="*/ 81629 w 244422"/>
                <a:gd name="connsiteY2" fmla="*/ 64164 h 291616"/>
                <a:gd name="connsiteX3" fmla="*/ 84532 w 244422"/>
                <a:gd name="connsiteY3" fmla="*/ 47501 h 291616"/>
                <a:gd name="connsiteX4" fmla="*/ 85499 w 244422"/>
                <a:gd name="connsiteY4" fmla="*/ 29860 h 291616"/>
                <a:gd name="connsiteX5" fmla="*/ 46659 w 244422"/>
                <a:gd name="connsiteY5" fmla="*/ 17118 h 291616"/>
                <a:gd name="connsiteX6" fmla="*/ 141853 w 244422"/>
                <a:gd name="connsiteY6" fmla="*/ 40641 h 291616"/>
                <a:gd name="connsiteX7" fmla="*/ 113676 w 244422"/>
                <a:gd name="connsiteY7" fmla="*/ 19079 h 291616"/>
                <a:gd name="connsiteX8" fmla="*/ 117566 w 244422"/>
                <a:gd name="connsiteY8" fmla="*/ 54362 h 291616"/>
                <a:gd name="connsiteX9" fmla="*/ 141853 w 244422"/>
                <a:gd name="connsiteY9" fmla="*/ 40641 h 291616"/>
                <a:gd name="connsiteX10" fmla="*/ 201091 w 244422"/>
                <a:gd name="connsiteY10" fmla="*/ 2416 h 291616"/>
                <a:gd name="connsiteX11" fmla="*/ 158361 w 244422"/>
                <a:gd name="connsiteY11" fmla="*/ 68083 h 291616"/>
                <a:gd name="connsiteX12" fmla="*/ 219553 w 244422"/>
                <a:gd name="connsiteY12" fmla="*/ 55341 h 291616"/>
                <a:gd name="connsiteX13" fmla="*/ 241905 w 244422"/>
                <a:gd name="connsiteY13" fmla="*/ 30839 h 291616"/>
                <a:gd name="connsiteX14" fmla="*/ 201091 w 244422"/>
                <a:gd name="connsiteY14" fmla="*/ 2416 h 291616"/>
                <a:gd name="connsiteX15" fmla="*/ 20 w 244422"/>
                <a:gd name="connsiteY15" fmla="*/ 153353 h 291616"/>
                <a:gd name="connsiteX16" fmla="*/ 12657 w 244422"/>
                <a:gd name="connsiteY16" fmla="*/ 107287 h 291616"/>
                <a:gd name="connsiteX17" fmla="*/ 172933 w 244422"/>
                <a:gd name="connsiteY17" fmla="*/ 92587 h 291616"/>
                <a:gd name="connsiteX18" fmla="*/ 184583 w 244422"/>
                <a:gd name="connsiteY18" fmla="*/ 120028 h 291616"/>
                <a:gd name="connsiteX19" fmla="*/ 156426 w 244422"/>
                <a:gd name="connsiteY19" fmla="*/ 139630 h 291616"/>
                <a:gd name="connsiteX20" fmla="*/ 130184 w 244422"/>
                <a:gd name="connsiteY20" fmla="*/ 204317 h 291616"/>
                <a:gd name="connsiteX21" fmla="*/ 163218 w 244422"/>
                <a:gd name="connsiteY21" fmla="*/ 211178 h 291616"/>
                <a:gd name="connsiteX22" fmla="*/ 192363 w 244422"/>
                <a:gd name="connsiteY22" fmla="*/ 210199 h 291616"/>
                <a:gd name="connsiteX23" fmla="*/ 192363 w 244422"/>
                <a:gd name="connsiteY23" fmla="*/ 235682 h 291616"/>
                <a:gd name="connsiteX24" fmla="*/ 143789 w 244422"/>
                <a:gd name="connsiteY24" fmla="*/ 234701 h 291616"/>
                <a:gd name="connsiteX25" fmla="*/ 142821 w 244422"/>
                <a:gd name="connsiteY25" fmla="*/ 247442 h 291616"/>
                <a:gd name="connsiteX26" fmla="*/ 106884 w 244422"/>
                <a:gd name="connsiteY26" fmla="*/ 287626 h 291616"/>
                <a:gd name="connsiteX27" fmla="*/ 38879 w 244422"/>
                <a:gd name="connsiteY27" fmla="*/ 251363 h 291616"/>
                <a:gd name="connsiteX28" fmla="*/ 30132 w 244422"/>
                <a:gd name="connsiteY28" fmla="*/ 202357 h 291616"/>
                <a:gd name="connsiteX29" fmla="*/ 100071 w 244422"/>
                <a:gd name="connsiteY29" fmla="*/ 208238 h 291616"/>
                <a:gd name="connsiteX30" fmla="*/ 134074 w 244422"/>
                <a:gd name="connsiteY30" fmla="*/ 157272 h 291616"/>
                <a:gd name="connsiteX31" fmla="*/ 94246 w 244422"/>
                <a:gd name="connsiteY31" fmla="*/ 172955 h 291616"/>
                <a:gd name="connsiteX32" fmla="*/ 64134 w 244422"/>
                <a:gd name="connsiteY32" fmla="*/ 185697 h 291616"/>
                <a:gd name="connsiteX33" fmla="*/ 139899 w 244422"/>
                <a:gd name="connsiteY33" fmla="*/ 126889 h 291616"/>
                <a:gd name="connsiteX34" fmla="*/ 52484 w 244422"/>
                <a:gd name="connsiteY34" fmla="*/ 139630 h 291616"/>
                <a:gd name="connsiteX35" fmla="*/ 36944 w 244422"/>
                <a:gd name="connsiteY35" fmla="*/ 144532 h 291616"/>
                <a:gd name="connsiteX36" fmla="*/ 20 w 244422"/>
                <a:gd name="connsiteY36" fmla="*/ 153353 h 291616"/>
                <a:gd name="connsiteX37" fmla="*/ 57341 w 244422"/>
                <a:gd name="connsiteY37" fmla="*/ 237640 h 291616"/>
                <a:gd name="connsiteX38" fmla="*/ 68024 w 244422"/>
                <a:gd name="connsiteY38" fmla="*/ 260184 h 291616"/>
                <a:gd name="connsiteX39" fmla="*/ 100071 w 244422"/>
                <a:gd name="connsiteY39" fmla="*/ 260184 h 291616"/>
                <a:gd name="connsiteX40" fmla="*/ 109786 w 244422"/>
                <a:gd name="connsiteY40" fmla="*/ 241561 h 291616"/>
                <a:gd name="connsiteX41" fmla="*/ 57341 w 244422"/>
                <a:gd name="connsiteY41" fmla="*/ 237640 h 29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4422" h="291616">
                  <a:moveTo>
                    <a:pt x="46659" y="17118"/>
                  </a:moveTo>
                  <a:cubicBezTo>
                    <a:pt x="34022" y="33781"/>
                    <a:pt x="41801" y="50441"/>
                    <a:pt x="58309" y="70043"/>
                  </a:cubicBezTo>
                  <a:cubicBezTo>
                    <a:pt x="70927" y="72003"/>
                    <a:pt x="78707" y="71024"/>
                    <a:pt x="81629" y="64164"/>
                  </a:cubicBezTo>
                  <a:cubicBezTo>
                    <a:pt x="84532" y="60243"/>
                    <a:pt x="83564" y="53383"/>
                    <a:pt x="84532" y="47501"/>
                  </a:cubicBezTo>
                  <a:cubicBezTo>
                    <a:pt x="84532" y="41620"/>
                    <a:pt x="86486" y="35739"/>
                    <a:pt x="85499" y="29860"/>
                  </a:cubicBezTo>
                  <a:cubicBezTo>
                    <a:pt x="80642" y="13197"/>
                    <a:pt x="44704" y="-2484"/>
                    <a:pt x="46659" y="17118"/>
                  </a:cubicBezTo>
                  <a:close/>
                  <a:moveTo>
                    <a:pt x="141853" y="40641"/>
                  </a:moveTo>
                  <a:cubicBezTo>
                    <a:pt x="136009" y="28879"/>
                    <a:pt x="134074" y="15158"/>
                    <a:pt x="113676" y="19079"/>
                  </a:cubicBezTo>
                  <a:cubicBezTo>
                    <a:pt x="99104" y="35739"/>
                    <a:pt x="110754" y="48481"/>
                    <a:pt x="117566" y="54362"/>
                  </a:cubicBezTo>
                  <a:cubicBezTo>
                    <a:pt x="120469" y="62203"/>
                    <a:pt x="125326" y="56322"/>
                    <a:pt x="141853" y="40641"/>
                  </a:cubicBezTo>
                  <a:close/>
                  <a:moveTo>
                    <a:pt x="201091" y="2416"/>
                  </a:moveTo>
                  <a:cubicBezTo>
                    <a:pt x="186538" y="32799"/>
                    <a:pt x="171966" y="44560"/>
                    <a:pt x="158361" y="68083"/>
                  </a:cubicBezTo>
                  <a:cubicBezTo>
                    <a:pt x="179726" y="52401"/>
                    <a:pt x="200123" y="54362"/>
                    <a:pt x="219553" y="55341"/>
                  </a:cubicBezTo>
                  <a:cubicBezTo>
                    <a:pt x="241905" y="42601"/>
                    <a:pt x="248698" y="34760"/>
                    <a:pt x="241905" y="30839"/>
                  </a:cubicBezTo>
                  <a:cubicBezTo>
                    <a:pt x="232190" y="10258"/>
                    <a:pt x="221508" y="-6405"/>
                    <a:pt x="201091" y="2416"/>
                  </a:cubicBezTo>
                  <a:close/>
                  <a:moveTo>
                    <a:pt x="20" y="153353"/>
                  </a:moveTo>
                  <a:cubicBezTo>
                    <a:pt x="1974" y="139630"/>
                    <a:pt x="10702" y="121009"/>
                    <a:pt x="12657" y="107287"/>
                  </a:cubicBezTo>
                  <a:cubicBezTo>
                    <a:pt x="59277" y="82785"/>
                    <a:pt x="100071" y="82785"/>
                    <a:pt x="172933" y="92587"/>
                  </a:cubicBezTo>
                  <a:cubicBezTo>
                    <a:pt x="179726" y="97487"/>
                    <a:pt x="186538" y="112189"/>
                    <a:pt x="184583" y="120028"/>
                  </a:cubicBezTo>
                  <a:cubicBezTo>
                    <a:pt x="173901" y="129830"/>
                    <a:pt x="167108" y="129830"/>
                    <a:pt x="156426" y="139630"/>
                  </a:cubicBezTo>
                  <a:cubicBezTo>
                    <a:pt x="160296" y="160213"/>
                    <a:pt x="143789" y="181776"/>
                    <a:pt x="130184" y="204317"/>
                  </a:cubicBezTo>
                  <a:cubicBezTo>
                    <a:pt x="131151" y="215099"/>
                    <a:pt x="145724" y="214119"/>
                    <a:pt x="163218" y="211178"/>
                  </a:cubicBezTo>
                  <a:cubicBezTo>
                    <a:pt x="172933" y="210199"/>
                    <a:pt x="184583" y="205299"/>
                    <a:pt x="192363" y="210199"/>
                  </a:cubicBezTo>
                  <a:cubicBezTo>
                    <a:pt x="212761" y="224901"/>
                    <a:pt x="197221" y="234701"/>
                    <a:pt x="192363" y="235682"/>
                  </a:cubicBezTo>
                  <a:cubicBezTo>
                    <a:pt x="170979" y="237640"/>
                    <a:pt x="147678" y="238621"/>
                    <a:pt x="143789" y="234701"/>
                  </a:cubicBezTo>
                  <a:cubicBezTo>
                    <a:pt x="140866" y="240582"/>
                    <a:pt x="144756" y="240582"/>
                    <a:pt x="142821" y="247442"/>
                  </a:cubicBezTo>
                  <a:cubicBezTo>
                    <a:pt x="136009" y="274886"/>
                    <a:pt x="122424" y="285667"/>
                    <a:pt x="106884" y="287626"/>
                  </a:cubicBezTo>
                  <a:cubicBezTo>
                    <a:pt x="67056" y="297427"/>
                    <a:pt x="37912" y="290567"/>
                    <a:pt x="38879" y="251363"/>
                  </a:cubicBezTo>
                  <a:cubicBezTo>
                    <a:pt x="16547" y="228820"/>
                    <a:pt x="7799" y="210199"/>
                    <a:pt x="30132" y="202357"/>
                  </a:cubicBezTo>
                  <a:cubicBezTo>
                    <a:pt x="39847" y="215099"/>
                    <a:pt x="66069" y="214119"/>
                    <a:pt x="100071" y="208238"/>
                  </a:cubicBezTo>
                  <a:cubicBezTo>
                    <a:pt x="111741" y="190597"/>
                    <a:pt x="122424" y="173934"/>
                    <a:pt x="134074" y="157272"/>
                  </a:cubicBezTo>
                  <a:cubicBezTo>
                    <a:pt x="123391" y="156293"/>
                    <a:pt x="101039" y="153353"/>
                    <a:pt x="94246" y="172955"/>
                  </a:cubicBezTo>
                  <a:cubicBezTo>
                    <a:pt x="87454" y="194517"/>
                    <a:pt x="71914" y="188636"/>
                    <a:pt x="64134" y="185697"/>
                  </a:cubicBezTo>
                  <a:cubicBezTo>
                    <a:pt x="48594" y="148451"/>
                    <a:pt x="120469" y="147472"/>
                    <a:pt x="139899" y="126889"/>
                  </a:cubicBezTo>
                  <a:cubicBezTo>
                    <a:pt x="126294" y="112189"/>
                    <a:pt x="96182" y="121989"/>
                    <a:pt x="52484" y="139630"/>
                  </a:cubicBezTo>
                  <a:cubicBezTo>
                    <a:pt x="50529" y="139630"/>
                    <a:pt x="37912" y="141591"/>
                    <a:pt x="36944" y="144532"/>
                  </a:cubicBezTo>
                  <a:cubicBezTo>
                    <a:pt x="34022" y="167074"/>
                    <a:pt x="-948" y="178834"/>
                    <a:pt x="20" y="153353"/>
                  </a:cubicBezTo>
                  <a:close/>
                  <a:moveTo>
                    <a:pt x="57341" y="237640"/>
                  </a:moveTo>
                  <a:cubicBezTo>
                    <a:pt x="52484" y="244503"/>
                    <a:pt x="55387" y="250382"/>
                    <a:pt x="68024" y="260184"/>
                  </a:cubicBezTo>
                  <a:cubicBezTo>
                    <a:pt x="71914" y="263123"/>
                    <a:pt x="84532" y="261163"/>
                    <a:pt x="100071" y="260184"/>
                  </a:cubicBezTo>
                  <a:cubicBezTo>
                    <a:pt x="103961" y="252342"/>
                    <a:pt x="106884" y="249403"/>
                    <a:pt x="109786" y="241561"/>
                  </a:cubicBezTo>
                  <a:cubicBezTo>
                    <a:pt x="92311" y="239601"/>
                    <a:pt x="74817" y="238621"/>
                    <a:pt x="57341" y="237640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FF87F57B-6D9E-40F0-AEC6-8E4FCD3ACF34}"/>
                </a:ext>
              </a:extLst>
            </p:cNvPr>
            <p:cNvSpPr/>
            <p:nvPr/>
          </p:nvSpPr>
          <p:spPr>
            <a:xfrm>
              <a:off x="5289324" y="414625"/>
              <a:ext cx="177201" cy="270933"/>
            </a:xfrm>
            <a:custGeom>
              <a:avLst/>
              <a:gdLst>
                <a:gd name="connsiteX0" fmla="*/ 11739 w 177201"/>
                <a:gd name="connsiteY0" fmla="*/ 110703 h 270933"/>
                <a:gd name="connsiteX1" fmla="*/ 4965 w 177201"/>
                <a:gd name="connsiteY1" fmla="*/ 132068 h 270933"/>
                <a:gd name="connsiteX2" fmla="*/ 127 w 177201"/>
                <a:gd name="connsiteY2" fmla="*/ 152460 h 270933"/>
                <a:gd name="connsiteX3" fmla="*/ 56249 w 177201"/>
                <a:gd name="connsiteY3" fmla="*/ 218494 h 270933"/>
                <a:gd name="connsiteX4" fmla="*/ 63990 w 177201"/>
                <a:gd name="connsiteY4" fmla="*/ 247627 h 270933"/>
                <a:gd name="connsiteX5" fmla="*/ 98824 w 177201"/>
                <a:gd name="connsiteY5" fmla="*/ 270933 h 270933"/>
                <a:gd name="connsiteX6" fmla="*/ 160752 w 177201"/>
                <a:gd name="connsiteY6" fmla="*/ 265106 h 270933"/>
                <a:gd name="connsiteX7" fmla="*/ 177202 w 177201"/>
                <a:gd name="connsiteY7" fmla="*/ 252483 h 270933"/>
                <a:gd name="connsiteX8" fmla="*/ 175266 w 177201"/>
                <a:gd name="connsiteY8" fmla="*/ 229177 h 270933"/>
                <a:gd name="connsiteX9" fmla="*/ 129788 w 177201"/>
                <a:gd name="connsiteY9" fmla="*/ 230148 h 270933"/>
                <a:gd name="connsiteX10" fmla="*/ 86245 w 177201"/>
                <a:gd name="connsiteY10" fmla="*/ 220437 h 270933"/>
                <a:gd name="connsiteX11" fmla="*/ 137529 w 177201"/>
                <a:gd name="connsiteY11" fmla="*/ 196159 h 270933"/>
                <a:gd name="connsiteX12" fmla="*/ 140432 w 177201"/>
                <a:gd name="connsiteY12" fmla="*/ 154403 h 270933"/>
                <a:gd name="connsiteX13" fmla="*/ 175266 w 177201"/>
                <a:gd name="connsiteY13" fmla="*/ 109734 h 270933"/>
                <a:gd name="connsiteX14" fmla="*/ 121080 w 177201"/>
                <a:gd name="connsiteY14" fmla="*/ 61179 h 270933"/>
                <a:gd name="connsiteX15" fmla="*/ 79472 w 177201"/>
                <a:gd name="connsiteY15" fmla="*/ 0 h 270933"/>
                <a:gd name="connsiteX16" fmla="*/ 84310 w 177201"/>
                <a:gd name="connsiteY16" fmla="*/ 58266 h 270933"/>
                <a:gd name="connsiteX17" fmla="*/ 38832 w 177201"/>
                <a:gd name="connsiteY17" fmla="*/ 120414 h 270933"/>
                <a:gd name="connsiteX18" fmla="*/ 43670 w 177201"/>
                <a:gd name="connsiteY18" fmla="*/ 176737 h 270933"/>
                <a:gd name="connsiteX19" fmla="*/ 11739 w 177201"/>
                <a:gd name="connsiteY19" fmla="*/ 110703 h 270933"/>
                <a:gd name="connsiteX20" fmla="*/ 107533 w 177201"/>
                <a:gd name="connsiteY20" fmla="*/ 87397 h 270933"/>
                <a:gd name="connsiteX21" fmla="*/ 126885 w 177201"/>
                <a:gd name="connsiteY21" fmla="*/ 86426 h 270933"/>
                <a:gd name="connsiteX22" fmla="*/ 141400 w 177201"/>
                <a:gd name="connsiteY22" fmla="*/ 110703 h 270933"/>
                <a:gd name="connsiteX23" fmla="*/ 123982 w 177201"/>
                <a:gd name="connsiteY23" fmla="*/ 136924 h 270933"/>
                <a:gd name="connsiteX24" fmla="*/ 103662 w 177201"/>
                <a:gd name="connsiteY24" fmla="*/ 137893 h 270933"/>
                <a:gd name="connsiteX25" fmla="*/ 100760 w 177201"/>
                <a:gd name="connsiteY25" fmla="*/ 113618 h 270933"/>
                <a:gd name="connsiteX26" fmla="*/ 107533 w 177201"/>
                <a:gd name="connsiteY26" fmla="*/ 87397 h 270933"/>
                <a:gd name="connsiteX27" fmla="*/ 85278 w 177201"/>
                <a:gd name="connsiteY27" fmla="*/ 156346 h 270933"/>
                <a:gd name="connsiteX28" fmla="*/ 102695 w 177201"/>
                <a:gd name="connsiteY28" fmla="*/ 153431 h 270933"/>
                <a:gd name="connsiteX29" fmla="*/ 100760 w 177201"/>
                <a:gd name="connsiteY29" fmla="*/ 162171 h 270933"/>
                <a:gd name="connsiteX30" fmla="*/ 91083 w 177201"/>
                <a:gd name="connsiteY30" fmla="*/ 163142 h 270933"/>
                <a:gd name="connsiteX31" fmla="*/ 85278 w 177201"/>
                <a:gd name="connsiteY31" fmla="*/ 156346 h 270933"/>
                <a:gd name="connsiteX32" fmla="*/ 91083 w 177201"/>
                <a:gd name="connsiteY32" fmla="*/ 175766 h 270933"/>
                <a:gd name="connsiteX33" fmla="*/ 107533 w 177201"/>
                <a:gd name="connsiteY33" fmla="*/ 172853 h 270933"/>
                <a:gd name="connsiteX34" fmla="*/ 114306 w 177201"/>
                <a:gd name="connsiteY34" fmla="*/ 178680 h 270933"/>
                <a:gd name="connsiteX35" fmla="*/ 98824 w 177201"/>
                <a:gd name="connsiteY35" fmla="*/ 180621 h 270933"/>
                <a:gd name="connsiteX36" fmla="*/ 91083 w 177201"/>
                <a:gd name="connsiteY36" fmla="*/ 175766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7201" h="270933">
                  <a:moveTo>
                    <a:pt x="11739" y="110703"/>
                  </a:moveTo>
                  <a:cubicBezTo>
                    <a:pt x="5933" y="111675"/>
                    <a:pt x="6901" y="120414"/>
                    <a:pt x="4965" y="132068"/>
                  </a:cubicBezTo>
                  <a:cubicBezTo>
                    <a:pt x="3998" y="137893"/>
                    <a:pt x="-840" y="145663"/>
                    <a:pt x="127" y="152460"/>
                  </a:cubicBezTo>
                  <a:cubicBezTo>
                    <a:pt x="127" y="199072"/>
                    <a:pt x="19480" y="207813"/>
                    <a:pt x="56249" y="218494"/>
                  </a:cubicBezTo>
                  <a:cubicBezTo>
                    <a:pt x="59152" y="228205"/>
                    <a:pt x="62055" y="237916"/>
                    <a:pt x="63990" y="247627"/>
                  </a:cubicBezTo>
                  <a:cubicBezTo>
                    <a:pt x="73666" y="259279"/>
                    <a:pt x="86245" y="266078"/>
                    <a:pt x="98824" y="270933"/>
                  </a:cubicBezTo>
                  <a:cubicBezTo>
                    <a:pt x="121080" y="265106"/>
                    <a:pt x="141400" y="262194"/>
                    <a:pt x="160752" y="265106"/>
                  </a:cubicBezTo>
                  <a:cubicBezTo>
                    <a:pt x="166558" y="261222"/>
                    <a:pt x="171396" y="256367"/>
                    <a:pt x="177202" y="252483"/>
                  </a:cubicBezTo>
                  <a:cubicBezTo>
                    <a:pt x="175266" y="246656"/>
                    <a:pt x="173331" y="235003"/>
                    <a:pt x="175266" y="229177"/>
                  </a:cubicBezTo>
                  <a:cubicBezTo>
                    <a:pt x="152043" y="228205"/>
                    <a:pt x="141400" y="230148"/>
                    <a:pt x="129788" y="230148"/>
                  </a:cubicBezTo>
                  <a:cubicBezTo>
                    <a:pt x="103662" y="243743"/>
                    <a:pt x="87213" y="237916"/>
                    <a:pt x="86245" y="220437"/>
                  </a:cubicBezTo>
                  <a:cubicBezTo>
                    <a:pt x="102695" y="219465"/>
                    <a:pt x="114306" y="217523"/>
                    <a:pt x="137529" y="196159"/>
                  </a:cubicBezTo>
                  <a:cubicBezTo>
                    <a:pt x="132691" y="182564"/>
                    <a:pt x="132691" y="167998"/>
                    <a:pt x="140432" y="154403"/>
                  </a:cubicBezTo>
                  <a:cubicBezTo>
                    <a:pt x="152043" y="139836"/>
                    <a:pt x="163655" y="124298"/>
                    <a:pt x="175266" y="109734"/>
                  </a:cubicBezTo>
                  <a:cubicBezTo>
                    <a:pt x="160752" y="89340"/>
                    <a:pt x="141400" y="75745"/>
                    <a:pt x="121080" y="61179"/>
                  </a:cubicBezTo>
                  <a:cubicBezTo>
                    <a:pt x="123015" y="25249"/>
                    <a:pt x="105598" y="4856"/>
                    <a:pt x="79472" y="0"/>
                  </a:cubicBezTo>
                  <a:cubicBezTo>
                    <a:pt x="86245" y="23306"/>
                    <a:pt x="93019" y="43700"/>
                    <a:pt x="84310" y="58266"/>
                  </a:cubicBezTo>
                  <a:cubicBezTo>
                    <a:pt x="63022" y="75745"/>
                    <a:pt x="47541" y="97108"/>
                    <a:pt x="38832" y="120414"/>
                  </a:cubicBezTo>
                  <a:cubicBezTo>
                    <a:pt x="51411" y="137893"/>
                    <a:pt x="61087" y="156346"/>
                    <a:pt x="43670" y="176737"/>
                  </a:cubicBezTo>
                  <a:cubicBezTo>
                    <a:pt x="23350" y="156346"/>
                    <a:pt x="18512" y="116530"/>
                    <a:pt x="11739" y="110703"/>
                  </a:cubicBezTo>
                  <a:close/>
                  <a:moveTo>
                    <a:pt x="107533" y="87397"/>
                  </a:moveTo>
                  <a:cubicBezTo>
                    <a:pt x="114306" y="88369"/>
                    <a:pt x="120112" y="84485"/>
                    <a:pt x="126885" y="86426"/>
                  </a:cubicBezTo>
                  <a:cubicBezTo>
                    <a:pt x="143335" y="92253"/>
                    <a:pt x="149141" y="103907"/>
                    <a:pt x="141400" y="110703"/>
                  </a:cubicBezTo>
                  <a:cubicBezTo>
                    <a:pt x="135594" y="119443"/>
                    <a:pt x="129788" y="128184"/>
                    <a:pt x="123982" y="136924"/>
                  </a:cubicBezTo>
                  <a:cubicBezTo>
                    <a:pt x="117209" y="140808"/>
                    <a:pt x="110436" y="140808"/>
                    <a:pt x="103662" y="137893"/>
                  </a:cubicBezTo>
                  <a:cubicBezTo>
                    <a:pt x="102695" y="130125"/>
                    <a:pt x="101727" y="121386"/>
                    <a:pt x="100760" y="113618"/>
                  </a:cubicBezTo>
                  <a:cubicBezTo>
                    <a:pt x="97857" y="100992"/>
                    <a:pt x="100760" y="93224"/>
                    <a:pt x="107533" y="87397"/>
                  </a:cubicBezTo>
                  <a:close/>
                  <a:moveTo>
                    <a:pt x="85278" y="156346"/>
                  </a:moveTo>
                  <a:cubicBezTo>
                    <a:pt x="89148" y="154403"/>
                    <a:pt x="97857" y="155374"/>
                    <a:pt x="102695" y="153431"/>
                  </a:cubicBezTo>
                  <a:cubicBezTo>
                    <a:pt x="103662" y="157315"/>
                    <a:pt x="99792" y="158287"/>
                    <a:pt x="100760" y="162171"/>
                  </a:cubicBezTo>
                  <a:cubicBezTo>
                    <a:pt x="96889" y="162171"/>
                    <a:pt x="93986" y="163142"/>
                    <a:pt x="91083" y="163142"/>
                  </a:cubicBezTo>
                  <a:cubicBezTo>
                    <a:pt x="89148" y="161199"/>
                    <a:pt x="87213" y="159258"/>
                    <a:pt x="85278" y="156346"/>
                  </a:cubicBezTo>
                  <a:close/>
                  <a:moveTo>
                    <a:pt x="91083" y="175766"/>
                  </a:moveTo>
                  <a:cubicBezTo>
                    <a:pt x="96889" y="174796"/>
                    <a:pt x="101727" y="173825"/>
                    <a:pt x="107533" y="172853"/>
                  </a:cubicBezTo>
                  <a:cubicBezTo>
                    <a:pt x="109468" y="174796"/>
                    <a:pt x="112371" y="176737"/>
                    <a:pt x="114306" y="178680"/>
                  </a:cubicBezTo>
                  <a:cubicBezTo>
                    <a:pt x="109468" y="179652"/>
                    <a:pt x="103662" y="179652"/>
                    <a:pt x="98824" y="180621"/>
                  </a:cubicBezTo>
                  <a:cubicBezTo>
                    <a:pt x="95922" y="179652"/>
                    <a:pt x="93986" y="177709"/>
                    <a:pt x="91083" y="175766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F7CF98DD-76DB-4A25-8737-B51B4C410C66}"/>
                </a:ext>
              </a:extLst>
            </p:cNvPr>
            <p:cNvSpPr/>
            <p:nvPr/>
          </p:nvSpPr>
          <p:spPr>
            <a:xfrm>
              <a:off x="5591362" y="440079"/>
              <a:ext cx="176615" cy="221182"/>
            </a:xfrm>
            <a:custGeom>
              <a:avLst/>
              <a:gdLst>
                <a:gd name="connsiteX0" fmla="*/ 44751 w 176615"/>
                <a:gd name="connsiteY0" fmla="*/ 20121 h 221182"/>
                <a:gd name="connsiteX1" fmla="*/ 63234 w 176615"/>
                <a:gd name="connsiteY1" fmla="*/ 11374 h 221182"/>
                <a:gd name="connsiteX2" fmla="*/ 86581 w 176615"/>
                <a:gd name="connsiteY2" fmla="*/ 685 h 221182"/>
                <a:gd name="connsiteX3" fmla="*/ 113819 w 176615"/>
                <a:gd name="connsiteY3" fmla="*/ 13319 h 221182"/>
                <a:gd name="connsiteX4" fmla="*/ 117711 w 176615"/>
                <a:gd name="connsiteY4" fmla="*/ 30811 h 221182"/>
                <a:gd name="connsiteX5" fmla="*/ 84636 w 176615"/>
                <a:gd name="connsiteY5" fmla="*/ 107584 h 221182"/>
                <a:gd name="connsiteX6" fmla="*/ 135221 w 176615"/>
                <a:gd name="connsiteY6" fmla="*/ 119246 h 221182"/>
                <a:gd name="connsiteX7" fmla="*/ 173160 w 176615"/>
                <a:gd name="connsiteY7" fmla="*/ 129934 h 221182"/>
                <a:gd name="connsiteX8" fmla="*/ 170241 w 176615"/>
                <a:gd name="connsiteY8" fmla="*/ 150343 h 221182"/>
                <a:gd name="connsiteX9" fmla="*/ 135221 w 176615"/>
                <a:gd name="connsiteY9" fmla="*/ 151314 h 221182"/>
                <a:gd name="connsiteX10" fmla="*/ 105064 w 176615"/>
                <a:gd name="connsiteY10" fmla="*/ 220313 h 221182"/>
                <a:gd name="connsiteX11" fmla="*/ 53506 w 176615"/>
                <a:gd name="connsiteY11" fmla="*/ 218368 h 221182"/>
                <a:gd name="connsiteX12" fmla="*/ 19457 w 176615"/>
                <a:gd name="connsiteY12" fmla="*/ 214482 h 221182"/>
                <a:gd name="connsiteX13" fmla="*/ 9731 w 176615"/>
                <a:gd name="connsiteY13" fmla="*/ 162005 h 221182"/>
                <a:gd name="connsiteX14" fmla="*/ 1947 w 176615"/>
                <a:gd name="connsiteY14" fmla="*/ 134793 h 221182"/>
                <a:gd name="connsiteX15" fmla="*/ 59342 w 176615"/>
                <a:gd name="connsiteY15" fmla="*/ 129934 h 221182"/>
                <a:gd name="connsiteX16" fmla="*/ 52532 w 176615"/>
                <a:gd name="connsiteY16" fmla="*/ 114386 h 221182"/>
                <a:gd name="connsiteX17" fmla="*/ 77826 w 176615"/>
                <a:gd name="connsiteY17" fmla="*/ 61908 h 221182"/>
                <a:gd name="connsiteX18" fmla="*/ 71016 w 176615"/>
                <a:gd name="connsiteY18" fmla="*/ 38585 h 221182"/>
                <a:gd name="connsiteX19" fmla="*/ 44751 w 176615"/>
                <a:gd name="connsiteY19" fmla="*/ 20121 h 221182"/>
                <a:gd name="connsiteX20" fmla="*/ 27241 w 176615"/>
                <a:gd name="connsiteY20" fmla="*/ 158117 h 221182"/>
                <a:gd name="connsiteX21" fmla="*/ 83662 w 176615"/>
                <a:gd name="connsiteY21" fmla="*/ 190188 h 221182"/>
                <a:gd name="connsiteX22" fmla="*/ 91444 w 176615"/>
                <a:gd name="connsiteY22" fmla="*/ 155202 h 221182"/>
                <a:gd name="connsiteX23" fmla="*/ 27241 w 176615"/>
                <a:gd name="connsiteY23" fmla="*/ 158117 h 22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615" h="221182">
                  <a:moveTo>
                    <a:pt x="44751" y="20121"/>
                  </a:moveTo>
                  <a:cubicBezTo>
                    <a:pt x="49614" y="16233"/>
                    <a:pt x="56424" y="15262"/>
                    <a:pt x="63234" y="11374"/>
                  </a:cubicBezTo>
                  <a:cubicBezTo>
                    <a:pt x="70044" y="8459"/>
                    <a:pt x="78799" y="2628"/>
                    <a:pt x="86581" y="685"/>
                  </a:cubicBezTo>
                  <a:cubicBezTo>
                    <a:pt x="98254" y="-2231"/>
                    <a:pt x="107983" y="4571"/>
                    <a:pt x="113819" y="13319"/>
                  </a:cubicBezTo>
                  <a:cubicBezTo>
                    <a:pt x="116738" y="18176"/>
                    <a:pt x="116738" y="24980"/>
                    <a:pt x="117711" y="30811"/>
                  </a:cubicBezTo>
                  <a:cubicBezTo>
                    <a:pt x="112846" y="58992"/>
                    <a:pt x="99228" y="83287"/>
                    <a:pt x="84636" y="107584"/>
                  </a:cubicBezTo>
                  <a:cubicBezTo>
                    <a:pt x="97281" y="118272"/>
                    <a:pt x="118683" y="115358"/>
                    <a:pt x="135221" y="119246"/>
                  </a:cubicBezTo>
                  <a:cubicBezTo>
                    <a:pt x="141058" y="120217"/>
                    <a:pt x="162460" y="121189"/>
                    <a:pt x="173160" y="129934"/>
                  </a:cubicBezTo>
                  <a:cubicBezTo>
                    <a:pt x="178996" y="134793"/>
                    <a:pt x="177051" y="141596"/>
                    <a:pt x="170241" y="150343"/>
                  </a:cubicBezTo>
                  <a:cubicBezTo>
                    <a:pt x="166350" y="155202"/>
                    <a:pt x="141058" y="148400"/>
                    <a:pt x="135221" y="151314"/>
                  </a:cubicBezTo>
                  <a:cubicBezTo>
                    <a:pt x="127438" y="173666"/>
                    <a:pt x="127438" y="192131"/>
                    <a:pt x="105064" y="220313"/>
                  </a:cubicBezTo>
                  <a:cubicBezTo>
                    <a:pt x="90473" y="221285"/>
                    <a:pt x="71016" y="222256"/>
                    <a:pt x="53506" y="218368"/>
                  </a:cubicBezTo>
                  <a:cubicBezTo>
                    <a:pt x="41832" y="215454"/>
                    <a:pt x="29186" y="216425"/>
                    <a:pt x="19457" y="214482"/>
                  </a:cubicBezTo>
                  <a:cubicBezTo>
                    <a:pt x="24322" y="195045"/>
                    <a:pt x="21404" y="177552"/>
                    <a:pt x="9731" y="162005"/>
                  </a:cubicBezTo>
                  <a:cubicBezTo>
                    <a:pt x="1947" y="157145"/>
                    <a:pt x="-2916" y="149371"/>
                    <a:pt x="1947" y="134793"/>
                  </a:cubicBezTo>
                  <a:cubicBezTo>
                    <a:pt x="11676" y="123132"/>
                    <a:pt x="36969" y="127991"/>
                    <a:pt x="59342" y="129934"/>
                  </a:cubicBezTo>
                  <a:cubicBezTo>
                    <a:pt x="57398" y="125076"/>
                    <a:pt x="54479" y="119246"/>
                    <a:pt x="52532" y="114386"/>
                  </a:cubicBezTo>
                  <a:cubicBezTo>
                    <a:pt x="57398" y="96894"/>
                    <a:pt x="66153" y="83287"/>
                    <a:pt x="77826" y="61908"/>
                  </a:cubicBezTo>
                  <a:cubicBezTo>
                    <a:pt x="68097" y="58021"/>
                    <a:pt x="64208" y="45387"/>
                    <a:pt x="71016" y="38585"/>
                  </a:cubicBezTo>
                  <a:cubicBezTo>
                    <a:pt x="75881" y="32754"/>
                    <a:pt x="55451" y="32754"/>
                    <a:pt x="44751" y="20121"/>
                  </a:cubicBezTo>
                  <a:close/>
                  <a:moveTo>
                    <a:pt x="27241" y="158117"/>
                  </a:moveTo>
                  <a:cubicBezTo>
                    <a:pt x="30159" y="179497"/>
                    <a:pt x="49614" y="190188"/>
                    <a:pt x="83662" y="190188"/>
                  </a:cubicBezTo>
                  <a:cubicBezTo>
                    <a:pt x="94363" y="181440"/>
                    <a:pt x="96309" y="169779"/>
                    <a:pt x="91444" y="155202"/>
                  </a:cubicBezTo>
                  <a:cubicBezTo>
                    <a:pt x="70044" y="151314"/>
                    <a:pt x="54479" y="155202"/>
                    <a:pt x="27241" y="158117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B2F5E5E1-A009-4037-BB6D-AF5101F1BE83}"/>
                </a:ext>
              </a:extLst>
            </p:cNvPr>
            <p:cNvSpPr/>
            <p:nvPr/>
          </p:nvSpPr>
          <p:spPr>
            <a:xfrm>
              <a:off x="5860777" y="410323"/>
              <a:ext cx="255828" cy="313939"/>
            </a:xfrm>
            <a:custGeom>
              <a:avLst/>
              <a:gdLst>
                <a:gd name="connsiteX0" fmla="*/ 199164 w 255828"/>
                <a:gd name="connsiteY0" fmla="*/ 1463 h 313939"/>
                <a:gd name="connsiteX1" fmla="*/ 191338 w 255828"/>
                <a:gd name="connsiteY1" fmla="*/ 64737 h 313939"/>
                <a:gd name="connsiteX2" fmla="*/ 151230 w 255828"/>
                <a:gd name="connsiteY2" fmla="*/ 63764 h 313939"/>
                <a:gd name="connsiteX3" fmla="*/ 147317 w 255828"/>
                <a:gd name="connsiteY3" fmla="*/ 89073 h 313939"/>
                <a:gd name="connsiteX4" fmla="*/ 142427 w 255828"/>
                <a:gd name="connsiteY4" fmla="*/ 127039 h 313939"/>
                <a:gd name="connsiteX5" fmla="*/ 158079 w 255828"/>
                <a:gd name="connsiteY5" fmla="*/ 131906 h 313939"/>
                <a:gd name="connsiteX6" fmla="*/ 130687 w 255828"/>
                <a:gd name="connsiteY6" fmla="*/ 171816 h 313939"/>
                <a:gd name="connsiteX7" fmla="*/ 145361 w 255828"/>
                <a:gd name="connsiteY7" fmla="*/ 184471 h 313939"/>
                <a:gd name="connsiteX8" fmla="*/ 182534 w 255828"/>
                <a:gd name="connsiteY8" fmla="*/ 182524 h 313939"/>
                <a:gd name="connsiteX9" fmla="*/ 197207 w 255828"/>
                <a:gd name="connsiteY9" fmla="*/ 313940 h 313939"/>
                <a:gd name="connsiteX10" fmla="*/ 239274 w 255828"/>
                <a:gd name="connsiteY10" fmla="*/ 147480 h 313939"/>
                <a:gd name="connsiteX11" fmla="*/ 232425 w 255828"/>
                <a:gd name="connsiteY11" fmla="*/ 98807 h 313939"/>
                <a:gd name="connsiteX12" fmla="*/ 199164 w 255828"/>
                <a:gd name="connsiteY12" fmla="*/ 1463 h 313939"/>
                <a:gd name="connsiteX13" fmla="*/ 104273 w 255828"/>
                <a:gd name="connsiteY13" fmla="*/ 5357 h 313939"/>
                <a:gd name="connsiteX14" fmla="*/ 106230 w 255828"/>
                <a:gd name="connsiteY14" fmla="*/ 36508 h 313939"/>
                <a:gd name="connsiteX15" fmla="*/ 81774 w 255828"/>
                <a:gd name="connsiteY15" fmla="*/ 85179 h 313939"/>
                <a:gd name="connsiteX16" fmla="*/ 84710 w 255828"/>
                <a:gd name="connsiteY16" fmla="*/ 108542 h 313939"/>
                <a:gd name="connsiteX17" fmla="*/ 80797 w 255828"/>
                <a:gd name="connsiteY17" fmla="*/ 138720 h 313939"/>
                <a:gd name="connsiteX18" fmla="*/ 119926 w 255828"/>
                <a:gd name="connsiteY18" fmla="*/ 104648 h 313939"/>
                <a:gd name="connsiteX19" fmla="*/ 132644 w 255828"/>
                <a:gd name="connsiteY19" fmla="*/ 93940 h 313939"/>
                <a:gd name="connsiteX20" fmla="*/ 132644 w 255828"/>
                <a:gd name="connsiteY20" fmla="*/ 109515 h 313939"/>
                <a:gd name="connsiteX21" fmla="*/ 84710 w 255828"/>
                <a:gd name="connsiteY21" fmla="*/ 178630 h 313939"/>
                <a:gd name="connsiteX22" fmla="*/ 82754 w 255828"/>
                <a:gd name="connsiteY22" fmla="*/ 257479 h 313939"/>
                <a:gd name="connsiteX23" fmla="*/ 53406 w 255828"/>
                <a:gd name="connsiteY23" fmla="*/ 230223 h 313939"/>
                <a:gd name="connsiteX24" fmla="*/ 71992 w 255828"/>
                <a:gd name="connsiteY24" fmla="*/ 231197 h 313939"/>
                <a:gd name="connsiteX25" fmla="*/ 71992 w 255828"/>
                <a:gd name="connsiteY25" fmla="*/ 198100 h 313939"/>
                <a:gd name="connsiteX26" fmla="*/ 21122 w 255828"/>
                <a:gd name="connsiteY26" fmla="*/ 223409 h 313939"/>
                <a:gd name="connsiteX27" fmla="*/ 6449 w 255828"/>
                <a:gd name="connsiteY27" fmla="*/ 201994 h 313939"/>
                <a:gd name="connsiteX28" fmla="*/ 39710 w 255828"/>
                <a:gd name="connsiteY28" fmla="*/ 136773 h 313939"/>
                <a:gd name="connsiteX29" fmla="*/ 5470 w 255828"/>
                <a:gd name="connsiteY29" fmla="*/ 150401 h 313939"/>
                <a:gd name="connsiteX30" fmla="*/ 6449 w 255828"/>
                <a:gd name="connsiteY30" fmla="*/ 128985 h 313939"/>
                <a:gd name="connsiteX31" fmla="*/ 61232 w 255828"/>
                <a:gd name="connsiteY31" fmla="*/ 90047 h 313939"/>
                <a:gd name="connsiteX32" fmla="*/ 104273 w 255828"/>
                <a:gd name="connsiteY32" fmla="*/ 5357 h 313939"/>
                <a:gd name="connsiteX33" fmla="*/ 58296 w 255828"/>
                <a:gd name="connsiteY33" fmla="*/ 159162 h 313939"/>
                <a:gd name="connsiteX34" fmla="*/ 48513 w 255828"/>
                <a:gd name="connsiteY34" fmla="*/ 165975 h 313939"/>
                <a:gd name="connsiteX35" fmla="*/ 58296 w 255828"/>
                <a:gd name="connsiteY35" fmla="*/ 172789 h 313939"/>
                <a:gd name="connsiteX36" fmla="*/ 67101 w 255828"/>
                <a:gd name="connsiteY36" fmla="*/ 165975 h 313939"/>
                <a:gd name="connsiteX37" fmla="*/ 58296 w 255828"/>
                <a:gd name="connsiteY37" fmla="*/ 159162 h 313939"/>
                <a:gd name="connsiteX38" fmla="*/ 162969 w 255828"/>
                <a:gd name="connsiteY38" fmla="*/ 106595 h 313939"/>
                <a:gd name="connsiteX39" fmla="*/ 179599 w 255828"/>
                <a:gd name="connsiteY39" fmla="*/ 93940 h 313939"/>
                <a:gd name="connsiteX40" fmla="*/ 190361 w 255828"/>
                <a:gd name="connsiteY40" fmla="*/ 112435 h 313939"/>
                <a:gd name="connsiteX41" fmla="*/ 162969 w 255828"/>
                <a:gd name="connsiteY41" fmla="*/ 106595 h 313939"/>
                <a:gd name="connsiteX42" fmla="*/ 162969 w 255828"/>
                <a:gd name="connsiteY42" fmla="*/ 156241 h 313939"/>
                <a:gd name="connsiteX43" fmla="*/ 178621 w 255828"/>
                <a:gd name="connsiteY43" fmla="*/ 136773 h 313939"/>
                <a:gd name="connsiteX44" fmla="*/ 187425 w 255828"/>
                <a:gd name="connsiteY44" fmla="*/ 149427 h 313939"/>
                <a:gd name="connsiteX45" fmla="*/ 162969 w 255828"/>
                <a:gd name="connsiteY45" fmla="*/ 156241 h 31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5828" h="313939">
                  <a:moveTo>
                    <a:pt x="199164" y="1463"/>
                  </a:moveTo>
                  <a:cubicBezTo>
                    <a:pt x="199164" y="20931"/>
                    <a:pt x="194274" y="45269"/>
                    <a:pt x="191338" y="64737"/>
                  </a:cubicBezTo>
                  <a:cubicBezTo>
                    <a:pt x="177642" y="66684"/>
                    <a:pt x="165905" y="61817"/>
                    <a:pt x="151230" y="63764"/>
                  </a:cubicBezTo>
                  <a:cubicBezTo>
                    <a:pt x="146340" y="73498"/>
                    <a:pt x="147317" y="79339"/>
                    <a:pt x="147317" y="89073"/>
                  </a:cubicBezTo>
                  <a:cubicBezTo>
                    <a:pt x="146340" y="101728"/>
                    <a:pt x="134601" y="116331"/>
                    <a:pt x="142427" y="127039"/>
                  </a:cubicBezTo>
                  <a:cubicBezTo>
                    <a:pt x="146340" y="129959"/>
                    <a:pt x="154166" y="129959"/>
                    <a:pt x="158079" y="131906"/>
                  </a:cubicBezTo>
                  <a:cubicBezTo>
                    <a:pt x="139491" y="149427"/>
                    <a:pt x="127752" y="154294"/>
                    <a:pt x="130687" y="171816"/>
                  </a:cubicBezTo>
                  <a:cubicBezTo>
                    <a:pt x="128731" y="182524"/>
                    <a:pt x="135578" y="187391"/>
                    <a:pt x="145361" y="184471"/>
                  </a:cubicBezTo>
                  <a:cubicBezTo>
                    <a:pt x="158079" y="185444"/>
                    <a:pt x="169818" y="181550"/>
                    <a:pt x="182534" y="182524"/>
                  </a:cubicBezTo>
                  <a:cubicBezTo>
                    <a:pt x="166882" y="235091"/>
                    <a:pt x="191338" y="272081"/>
                    <a:pt x="197207" y="313940"/>
                  </a:cubicBezTo>
                  <a:cubicBezTo>
                    <a:pt x="212860" y="254559"/>
                    <a:pt x="222642" y="205888"/>
                    <a:pt x="239274" y="147480"/>
                  </a:cubicBezTo>
                  <a:cubicBezTo>
                    <a:pt x="263729" y="136773"/>
                    <a:pt x="260796" y="108542"/>
                    <a:pt x="232425" y="98807"/>
                  </a:cubicBezTo>
                  <a:cubicBezTo>
                    <a:pt x="230468" y="40402"/>
                    <a:pt x="222642" y="-9245"/>
                    <a:pt x="199164" y="1463"/>
                  </a:cubicBezTo>
                  <a:close/>
                  <a:moveTo>
                    <a:pt x="104273" y="5357"/>
                  </a:moveTo>
                  <a:cubicBezTo>
                    <a:pt x="131665" y="-5351"/>
                    <a:pt x="121882" y="14118"/>
                    <a:pt x="106230" y="36508"/>
                  </a:cubicBezTo>
                  <a:cubicBezTo>
                    <a:pt x="93514" y="50136"/>
                    <a:pt x="82754" y="65711"/>
                    <a:pt x="81774" y="85179"/>
                  </a:cubicBezTo>
                  <a:cubicBezTo>
                    <a:pt x="81774" y="92967"/>
                    <a:pt x="84710" y="100754"/>
                    <a:pt x="84710" y="108542"/>
                  </a:cubicBezTo>
                  <a:cubicBezTo>
                    <a:pt x="84710" y="118278"/>
                    <a:pt x="80797" y="128012"/>
                    <a:pt x="80797" y="138720"/>
                  </a:cubicBezTo>
                  <a:cubicBezTo>
                    <a:pt x="81774" y="155268"/>
                    <a:pt x="116013" y="121198"/>
                    <a:pt x="119926" y="104648"/>
                  </a:cubicBezTo>
                  <a:cubicBezTo>
                    <a:pt x="121882" y="98807"/>
                    <a:pt x="127752" y="97834"/>
                    <a:pt x="132644" y="93940"/>
                  </a:cubicBezTo>
                  <a:cubicBezTo>
                    <a:pt x="129708" y="100754"/>
                    <a:pt x="136557" y="102701"/>
                    <a:pt x="132644" y="109515"/>
                  </a:cubicBezTo>
                  <a:cubicBezTo>
                    <a:pt x="120905" y="130932"/>
                    <a:pt x="97427" y="159162"/>
                    <a:pt x="84710" y="178630"/>
                  </a:cubicBezTo>
                  <a:cubicBezTo>
                    <a:pt x="85687" y="208808"/>
                    <a:pt x="90578" y="236064"/>
                    <a:pt x="82754" y="257479"/>
                  </a:cubicBezTo>
                  <a:cubicBezTo>
                    <a:pt x="68079" y="262346"/>
                    <a:pt x="47536" y="246772"/>
                    <a:pt x="53406" y="230223"/>
                  </a:cubicBezTo>
                  <a:cubicBezTo>
                    <a:pt x="59275" y="233144"/>
                    <a:pt x="64166" y="239958"/>
                    <a:pt x="71992" y="231197"/>
                  </a:cubicBezTo>
                  <a:cubicBezTo>
                    <a:pt x="71992" y="220489"/>
                    <a:pt x="71992" y="208808"/>
                    <a:pt x="71992" y="198100"/>
                  </a:cubicBezTo>
                  <a:cubicBezTo>
                    <a:pt x="55362" y="206861"/>
                    <a:pt x="38731" y="214649"/>
                    <a:pt x="21122" y="223409"/>
                  </a:cubicBezTo>
                  <a:cubicBezTo>
                    <a:pt x="13296" y="226330"/>
                    <a:pt x="2536" y="224383"/>
                    <a:pt x="6449" y="201994"/>
                  </a:cubicBezTo>
                  <a:cubicBezTo>
                    <a:pt x="23079" y="180577"/>
                    <a:pt x="37754" y="160135"/>
                    <a:pt x="39710" y="136773"/>
                  </a:cubicBezTo>
                  <a:cubicBezTo>
                    <a:pt x="27971" y="140666"/>
                    <a:pt x="17209" y="145534"/>
                    <a:pt x="5470" y="150401"/>
                  </a:cubicBezTo>
                  <a:cubicBezTo>
                    <a:pt x="-3334" y="154294"/>
                    <a:pt x="-400" y="139693"/>
                    <a:pt x="6449" y="128985"/>
                  </a:cubicBezTo>
                  <a:cubicBezTo>
                    <a:pt x="19165" y="107568"/>
                    <a:pt x="59275" y="93940"/>
                    <a:pt x="61232" y="90047"/>
                  </a:cubicBezTo>
                  <a:cubicBezTo>
                    <a:pt x="70035" y="51110"/>
                    <a:pt x="81774" y="19958"/>
                    <a:pt x="104273" y="5357"/>
                  </a:cubicBezTo>
                  <a:close/>
                  <a:moveTo>
                    <a:pt x="58296" y="159162"/>
                  </a:moveTo>
                  <a:cubicBezTo>
                    <a:pt x="53406" y="159162"/>
                    <a:pt x="48513" y="162082"/>
                    <a:pt x="48513" y="165975"/>
                  </a:cubicBezTo>
                  <a:cubicBezTo>
                    <a:pt x="48513" y="168896"/>
                    <a:pt x="53406" y="172789"/>
                    <a:pt x="58296" y="172789"/>
                  </a:cubicBezTo>
                  <a:cubicBezTo>
                    <a:pt x="63188" y="172789"/>
                    <a:pt x="67101" y="168896"/>
                    <a:pt x="67101" y="165975"/>
                  </a:cubicBezTo>
                  <a:cubicBezTo>
                    <a:pt x="67101" y="162082"/>
                    <a:pt x="63188" y="159162"/>
                    <a:pt x="58296" y="159162"/>
                  </a:cubicBezTo>
                  <a:close/>
                  <a:moveTo>
                    <a:pt x="162969" y="106595"/>
                  </a:moveTo>
                  <a:cubicBezTo>
                    <a:pt x="161013" y="95887"/>
                    <a:pt x="166882" y="92967"/>
                    <a:pt x="179599" y="93940"/>
                  </a:cubicBezTo>
                  <a:cubicBezTo>
                    <a:pt x="189381" y="99781"/>
                    <a:pt x="192317" y="103674"/>
                    <a:pt x="190361" y="112435"/>
                  </a:cubicBezTo>
                  <a:cubicBezTo>
                    <a:pt x="178621" y="114384"/>
                    <a:pt x="168839" y="112435"/>
                    <a:pt x="162969" y="106595"/>
                  </a:cubicBezTo>
                  <a:close/>
                  <a:moveTo>
                    <a:pt x="162969" y="156241"/>
                  </a:moveTo>
                  <a:cubicBezTo>
                    <a:pt x="161013" y="145534"/>
                    <a:pt x="165905" y="136773"/>
                    <a:pt x="178621" y="136773"/>
                  </a:cubicBezTo>
                  <a:cubicBezTo>
                    <a:pt x="178621" y="137746"/>
                    <a:pt x="187425" y="135799"/>
                    <a:pt x="187425" y="149427"/>
                  </a:cubicBezTo>
                  <a:cubicBezTo>
                    <a:pt x="174708" y="151374"/>
                    <a:pt x="168839" y="162082"/>
                    <a:pt x="162969" y="156241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606F69D-54DF-4DB2-AFC4-AF28F5E59774}"/>
                </a:ext>
              </a:extLst>
            </p:cNvPr>
            <p:cNvSpPr/>
            <p:nvPr/>
          </p:nvSpPr>
          <p:spPr>
            <a:xfrm>
              <a:off x="6176758" y="410754"/>
              <a:ext cx="311573" cy="244758"/>
            </a:xfrm>
            <a:custGeom>
              <a:avLst/>
              <a:gdLst>
                <a:gd name="connsiteX0" fmla="*/ 76920 w 311573"/>
                <a:gd name="connsiteY0" fmla="*/ 31328 h 244758"/>
                <a:gd name="connsiteX1" fmla="*/ 59394 w 311573"/>
                <a:gd name="connsiteY1" fmla="*/ 81257 h 244758"/>
                <a:gd name="connsiteX2" fmla="*/ 26288 w 311573"/>
                <a:gd name="connsiteY2" fmla="*/ 90068 h 244758"/>
                <a:gd name="connsiteX3" fmla="*/ 52578 w 311573"/>
                <a:gd name="connsiteY3" fmla="*/ 117480 h 244758"/>
                <a:gd name="connsiteX4" fmla="*/ 43816 w 311573"/>
                <a:gd name="connsiteY4" fmla="*/ 171325 h 244758"/>
                <a:gd name="connsiteX5" fmla="*/ 37000 w 311573"/>
                <a:gd name="connsiteY5" fmla="*/ 179156 h 244758"/>
                <a:gd name="connsiteX6" fmla="*/ 0 w 311573"/>
                <a:gd name="connsiteY6" fmla="*/ 195799 h 244758"/>
                <a:gd name="connsiteX7" fmla="*/ 27264 w 311573"/>
                <a:gd name="connsiteY7" fmla="*/ 230065 h 244758"/>
                <a:gd name="connsiteX8" fmla="*/ 46736 w 311573"/>
                <a:gd name="connsiteY8" fmla="*/ 209507 h 244758"/>
                <a:gd name="connsiteX9" fmla="*/ 59394 w 311573"/>
                <a:gd name="connsiteY9" fmla="*/ 229086 h 244758"/>
                <a:gd name="connsiteX10" fmla="*/ 78867 w 311573"/>
                <a:gd name="connsiteY10" fmla="*/ 212443 h 244758"/>
                <a:gd name="connsiteX11" fmla="*/ 72051 w 311573"/>
                <a:gd name="connsiteY11" fmla="*/ 171325 h 244758"/>
                <a:gd name="connsiteX12" fmla="*/ 118787 w 311573"/>
                <a:gd name="connsiteY12" fmla="*/ 102796 h 244758"/>
                <a:gd name="connsiteX13" fmla="*/ 150918 w 311573"/>
                <a:gd name="connsiteY13" fmla="*/ 119439 h 244758"/>
                <a:gd name="connsiteX14" fmla="*/ 132419 w 311573"/>
                <a:gd name="connsiteY14" fmla="*/ 138038 h 244758"/>
                <a:gd name="connsiteX15" fmla="*/ 110998 w 311573"/>
                <a:gd name="connsiteY15" fmla="*/ 140976 h 244758"/>
                <a:gd name="connsiteX16" fmla="*/ 110024 w 311573"/>
                <a:gd name="connsiteY16" fmla="*/ 169368 h 244758"/>
                <a:gd name="connsiteX17" fmla="*/ 162603 w 311573"/>
                <a:gd name="connsiteY17" fmla="*/ 198737 h 244758"/>
                <a:gd name="connsiteX18" fmla="*/ 116840 w 311573"/>
                <a:gd name="connsiteY18" fmla="*/ 202654 h 244758"/>
                <a:gd name="connsiteX19" fmla="*/ 101261 w 311573"/>
                <a:gd name="connsiteY19" fmla="*/ 169368 h 244758"/>
                <a:gd name="connsiteX20" fmla="*/ 90552 w 311573"/>
                <a:gd name="connsiteY20" fmla="*/ 224191 h 244758"/>
                <a:gd name="connsiteX21" fmla="*/ 186944 w 311573"/>
                <a:gd name="connsiteY21" fmla="*/ 215380 h 244758"/>
                <a:gd name="connsiteX22" fmla="*/ 212259 w 311573"/>
                <a:gd name="connsiteY22" fmla="*/ 243772 h 244758"/>
                <a:gd name="connsiteX23" fmla="*/ 311573 w 311573"/>
                <a:gd name="connsiteY23" fmla="*/ 233002 h 244758"/>
                <a:gd name="connsiteX24" fmla="*/ 303784 w 311573"/>
                <a:gd name="connsiteY24" fmla="*/ 226150 h 244758"/>
                <a:gd name="connsiteX25" fmla="*/ 248285 w 311573"/>
                <a:gd name="connsiteY25" fmla="*/ 211465 h 244758"/>
                <a:gd name="connsiteX26" fmla="*/ 208365 w 311573"/>
                <a:gd name="connsiteY26" fmla="*/ 187968 h 244758"/>
                <a:gd name="connsiteX27" fmla="*/ 217128 w 311573"/>
                <a:gd name="connsiteY27" fmla="*/ 104752 h 244758"/>
                <a:gd name="connsiteX28" fmla="*/ 184024 w 311573"/>
                <a:gd name="connsiteY28" fmla="*/ 116501 h 244758"/>
                <a:gd name="connsiteX29" fmla="*/ 209339 w 311573"/>
                <a:gd name="connsiteY29" fmla="*/ 92026 h 244758"/>
                <a:gd name="connsiteX30" fmla="*/ 234653 w 311573"/>
                <a:gd name="connsiteY30" fmla="*/ 70489 h 244758"/>
                <a:gd name="connsiteX31" fmla="*/ 233680 w 311573"/>
                <a:gd name="connsiteY31" fmla="*/ 33286 h 244758"/>
                <a:gd name="connsiteX32" fmla="*/ 188891 w 311573"/>
                <a:gd name="connsiteY32" fmla="*/ 63634 h 244758"/>
                <a:gd name="connsiteX33" fmla="*/ 169419 w 311573"/>
                <a:gd name="connsiteY33" fmla="*/ 0 h 244758"/>
                <a:gd name="connsiteX34" fmla="*/ 158707 w 311573"/>
                <a:gd name="connsiteY34" fmla="*/ 70489 h 244758"/>
                <a:gd name="connsiteX35" fmla="*/ 111971 w 311573"/>
                <a:gd name="connsiteY35" fmla="*/ 93985 h 244758"/>
                <a:gd name="connsiteX36" fmla="*/ 78867 w 311573"/>
                <a:gd name="connsiteY36" fmla="*/ 130207 h 244758"/>
                <a:gd name="connsiteX37" fmla="*/ 88603 w 311573"/>
                <a:gd name="connsiteY37" fmla="*/ 92026 h 244758"/>
                <a:gd name="connsiteX38" fmla="*/ 76920 w 311573"/>
                <a:gd name="connsiteY38" fmla="*/ 31328 h 244758"/>
                <a:gd name="connsiteX39" fmla="*/ 164549 w 311573"/>
                <a:gd name="connsiteY39" fmla="*/ 158598 h 244758"/>
                <a:gd name="connsiteX40" fmla="*/ 194733 w 311573"/>
                <a:gd name="connsiteY40" fmla="*/ 135103 h 244758"/>
                <a:gd name="connsiteX41" fmla="*/ 184024 w 311573"/>
                <a:gd name="connsiteY41" fmla="*/ 177200 h 244758"/>
                <a:gd name="connsiteX42" fmla="*/ 164549 w 311573"/>
                <a:gd name="connsiteY42" fmla="*/ 158598 h 2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11573" h="244758">
                  <a:moveTo>
                    <a:pt x="76920" y="31328"/>
                  </a:moveTo>
                  <a:cubicBezTo>
                    <a:pt x="70104" y="46991"/>
                    <a:pt x="64262" y="63634"/>
                    <a:pt x="59394" y="81257"/>
                  </a:cubicBezTo>
                  <a:cubicBezTo>
                    <a:pt x="60368" y="97900"/>
                    <a:pt x="44789" y="94964"/>
                    <a:pt x="26288" y="90068"/>
                  </a:cubicBezTo>
                  <a:cubicBezTo>
                    <a:pt x="26288" y="102796"/>
                    <a:pt x="35051" y="110628"/>
                    <a:pt x="52578" y="117480"/>
                  </a:cubicBezTo>
                  <a:cubicBezTo>
                    <a:pt x="50630" y="138038"/>
                    <a:pt x="48683" y="159578"/>
                    <a:pt x="43816" y="171325"/>
                  </a:cubicBezTo>
                  <a:cubicBezTo>
                    <a:pt x="41867" y="175241"/>
                    <a:pt x="38947" y="178179"/>
                    <a:pt x="37000" y="179156"/>
                  </a:cubicBezTo>
                  <a:cubicBezTo>
                    <a:pt x="22395" y="189926"/>
                    <a:pt x="13632" y="192864"/>
                    <a:pt x="0" y="195799"/>
                  </a:cubicBezTo>
                  <a:cubicBezTo>
                    <a:pt x="11683" y="222233"/>
                    <a:pt x="7789" y="230065"/>
                    <a:pt x="27264" y="230065"/>
                  </a:cubicBezTo>
                  <a:cubicBezTo>
                    <a:pt x="31157" y="223212"/>
                    <a:pt x="42842" y="217339"/>
                    <a:pt x="46736" y="209507"/>
                  </a:cubicBezTo>
                  <a:cubicBezTo>
                    <a:pt x="48683" y="218318"/>
                    <a:pt x="57446" y="221254"/>
                    <a:pt x="59394" y="229086"/>
                  </a:cubicBezTo>
                  <a:cubicBezTo>
                    <a:pt x="68157" y="226150"/>
                    <a:pt x="75947" y="226150"/>
                    <a:pt x="78867" y="212443"/>
                  </a:cubicBezTo>
                  <a:cubicBezTo>
                    <a:pt x="75947" y="198737"/>
                    <a:pt x="73998" y="185032"/>
                    <a:pt x="72051" y="171325"/>
                  </a:cubicBezTo>
                  <a:cubicBezTo>
                    <a:pt x="89576" y="158598"/>
                    <a:pt x="106130" y="134123"/>
                    <a:pt x="118787" y="102796"/>
                  </a:cubicBezTo>
                  <a:cubicBezTo>
                    <a:pt x="126576" y="108669"/>
                    <a:pt x="136314" y="117480"/>
                    <a:pt x="150918" y="119439"/>
                  </a:cubicBezTo>
                  <a:cubicBezTo>
                    <a:pt x="144104" y="125312"/>
                    <a:pt x="139235" y="133144"/>
                    <a:pt x="132419" y="138038"/>
                  </a:cubicBezTo>
                  <a:cubicBezTo>
                    <a:pt x="123656" y="139997"/>
                    <a:pt x="119760" y="139997"/>
                    <a:pt x="110998" y="140976"/>
                  </a:cubicBezTo>
                  <a:cubicBezTo>
                    <a:pt x="112944" y="150767"/>
                    <a:pt x="108077" y="159578"/>
                    <a:pt x="110024" y="169368"/>
                  </a:cubicBezTo>
                  <a:cubicBezTo>
                    <a:pt x="127550" y="179156"/>
                    <a:pt x="145077" y="188947"/>
                    <a:pt x="162603" y="198737"/>
                  </a:cubicBezTo>
                  <a:cubicBezTo>
                    <a:pt x="146050" y="204611"/>
                    <a:pt x="127550" y="209507"/>
                    <a:pt x="116840" y="202654"/>
                  </a:cubicBezTo>
                  <a:cubicBezTo>
                    <a:pt x="107104" y="197758"/>
                    <a:pt x="104182" y="184053"/>
                    <a:pt x="101261" y="169368"/>
                  </a:cubicBezTo>
                  <a:cubicBezTo>
                    <a:pt x="91525" y="178179"/>
                    <a:pt x="88603" y="207548"/>
                    <a:pt x="90552" y="224191"/>
                  </a:cubicBezTo>
                  <a:cubicBezTo>
                    <a:pt x="122682" y="231044"/>
                    <a:pt x="155787" y="228108"/>
                    <a:pt x="186944" y="215380"/>
                  </a:cubicBezTo>
                  <a:cubicBezTo>
                    <a:pt x="200576" y="219297"/>
                    <a:pt x="198629" y="240834"/>
                    <a:pt x="212259" y="243772"/>
                  </a:cubicBezTo>
                  <a:cubicBezTo>
                    <a:pt x="237576" y="249645"/>
                    <a:pt x="286259" y="227129"/>
                    <a:pt x="311573" y="233002"/>
                  </a:cubicBezTo>
                  <a:cubicBezTo>
                    <a:pt x="307678" y="230065"/>
                    <a:pt x="308653" y="227129"/>
                    <a:pt x="303784" y="226150"/>
                  </a:cubicBezTo>
                  <a:cubicBezTo>
                    <a:pt x="287232" y="222233"/>
                    <a:pt x="265811" y="219297"/>
                    <a:pt x="248285" y="211465"/>
                  </a:cubicBezTo>
                  <a:cubicBezTo>
                    <a:pt x="228811" y="202654"/>
                    <a:pt x="220048" y="195799"/>
                    <a:pt x="208365" y="187968"/>
                  </a:cubicBezTo>
                  <a:cubicBezTo>
                    <a:pt x="225891" y="159578"/>
                    <a:pt x="234653" y="115522"/>
                    <a:pt x="217128" y="104752"/>
                  </a:cubicBezTo>
                  <a:cubicBezTo>
                    <a:pt x="210312" y="100837"/>
                    <a:pt x="198629" y="112584"/>
                    <a:pt x="184024" y="116501"/>
                  </a:cubicBezTo>
                  <a:cubicBezTo>
                    <a:pt x="184997" y="105732"/>
                    <a:pt x="188891" y="92026"/>
                    <a:pt x="209339" y="92026"/>
                  </a:cubicBezTo>
                  <a:cubicBezTo>
                    <a:pt x="220048" y="91047"/>
                    <a:pt x="225891" y="77342"/>
                    <a:pt x="234653" y="70489"/>
                  </a:cubicBezTo>
                  <a:cubicBezTo>
                    <a:pt x="236600" y="57761"/>
                    <a:pt x="237576" y="43076"/>
                    <a:pt x="233680" y="33286"/>
                  </a:cubicBezTo>
                  <a:cubicBezTo>
                    <a:pt x="215181" y="49929"/>
                    <a:pt x="204470" y="60699"/>
                    <a:pt x="188891" y="63634"/>
                  </a:cubicBezTo>
                  <a:cubicBezTo>
                    <a:pt x="194733" y="37203"/>
                    <a:pt x="188891" y="15664"/>
                    <a:pt x="169419" y="0"/>
                  </a:cubicBezTo>
                  <a:cubicBezTo>
                    <a:pt x="159682" y="29369"/>
                    <a:pt x="154813" y="54823"/>
                    <a:pt x="158707" y="70489"/>
                  </a:cubicBezTo>
                  <a:cubicBezTo>
                    <a:pt x="143128" y="93006"/>
                    <a:pt x="127550" y="81257"/>
                    <a:pt x="111971" y="93985"/>
                  </a:cubicBezTo>
                  <a:cubicBezTo>
                    <a:pt x="103208" y="101817"/>
                    <a:pt x="94445" y="114543"/>
                    <a:pt x="78867" y="130207"/>
                  </a:cubicBezTo>
                  <a:cubicBezTo>
                    <a:pt x="66210" y="120418"/>
                    <a:pt x="69131" y="110628"/>
                    <a:pt x="88603" y="92026"/>
                  </a:cubicBezTo>
                  <a:cubicBezTo>
                    <a:pt x="106130" y="73425"/>
                    <a:pt x="100288" y="29369"/>
                    <a:pt x="76920" y="31328"/>
                  </a:cubicBezTo>
                  <a:close/>
                  <a:moveTo>
                    <a:pt x="164549" y="158598"/>
                  </a:moveTo>
                  <a:cubicBezTo>
                    <a:pt x="171365" y="150767"/>
                    <a:pt x="182075" y="142935"/>
                    <a:pt x="194733" y="135103"/>
                  </a:cubicBezTo>
                  <a:cubicBezTo>
                    <a:pt x="200576" y="149787"/>
                    <a:pt x="187917" y="157619"/>
                    <a:pt x="184024" y="177200"/>
                  </a:cubicBezTo>
                  <a:cubicBezTo>
                    <a:pt x="167470" y="171325"/>
                    <a:pt x="159682" y="167410"/>
                    <a:pt x="164549" y="158598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FB693CC-B4CA-4205-932E-28C14D28C205}"/>
                </a:ext>
              </a:extLst>
            </p:cNvPr>
            <p:cNvSpPr/>
            <p:nvPr/>
          </p:nvSpPr>
          <p:spPr>
            <a:xfrm>
              <a:off x="5286549" y="791996"/>
              <a:ext cx="1445622" cy="112243"/>
            </a:xfrm>
            <a:custGeom>
              <a:avLst/>
              <a:gdLst>
                <a:gd name="connsiteX0" fmla="*/ 31173 w 1445622"/>
                <a:gd name="connsiteY0" fmla="*/ 975 h 112243"/>
                <a:gd name="connsiteX1" fmla="*/ 37017 w 1445622"/>
                <a:gd name="connsiteY1" fmla="*/ 975 h 112243"/>
                <a:gd name="connsiteX2" fmla="*/ 37017 w 1445622"/>
                <a:gd name="connsiteY2" fmla="*/ 50754 h 112243"/>
                <a:gd name="connsiteX3" fmla="*/ 35068 w 1445622"/>
                <a:gd name="connsiteY3" fmla="*/ 71250 h 112243"/>
                <a:gd name="connsiteX4" fmla="*/ 30197 w 1445622"/>
                <a:gd name="connsiteY4" fmla="*/ 83939 h 112243"/>
                <a:gd name="connsiteX5" fmla="*/ 18509 w 1445622"/>
                <a:gd name="connsiteY5" fmla="*/ 87842 h 112243"/>
                <a:gd name="connsiteX6" fmla="*/ 7793 w 1445622"/>
                <a:gd name="connsiteY6" fmla="*/ 83939 h 112243"/>
                <a:gd name="connsiteX7" fmla="*/ 1949 w 1445622"/>
                <a:gd name="connsiteY7" fmla="*/ 72227 h 112243"/>
                <a:gd name="connsiteX8" fmla="*/ 0 w 1445622"/>
                <a:gd name="connsiteY8" fmla="*/ 50754 h 112243"/>
                <a:gd name="connsiteX9" fmla="*/ 0 w 1445622"/>
                <a:gd name="connsiteY9" fmla="*/ 975 h 112243"/>
                <a:gd name="connsiteX10" fmla="*/ 6820 w 1445622"/>
                <a:gd name="connsiteY10" fmla="*/ 975 h 112243"/>
                <a:gd name="connsiteX11" fmla="*/ 6820 w 1445622"/>
                <a:gd name="connsiteY11" fmla="*/ 50754 h 112243"/>
                <a:gd name="connsiteX12" fmla="*/ 7793 w 1445622"/>
                <a:gd name="connsiteY12" fmla="*/ 67346 h 112243"/>
                <a:gd name="connsiteX13" fmla="*/ 11689 w 1445622"/>
                <a:gd name="connsiteY13" fmla="*/ 75155 h 112243"/>
                <a:gd name="connsiteX14" fmla="*/ 18509 w 1445622"/>
                <a:gd name="connsiteY14" fmla="*/ 78083 h 112243"/>
                <a:gd name="connsiteX15" fmla="*/ 28251 w 1445622"/>
                <a:gd name="connsiteY15" fmla="*/ 72227 h 112243"/>
                <a:gd name="connsiteX16" fmla="*/ 31173 w 1445622"/>
                <a:gd name="connsiteY16" fmla="*/ 50754 h 112243"/>
                <a:gd name="connsiteX17" fmla="*/ 31173 w 1445622"/>
                <a:gd name="connsiteY17" fmla="*/ 975 h 112243"/>
                <a:gd name="connsiteX18" fmla="*/ 50655 w 1445622"/>
                <a:gd name="connsiteY18" fmla="*/ 86867 h 112243"/>
                <a:gd name="connsiteX19" fmla="*/ 50655 w 1445622"/>
                <a:gd name="connsiteY19" fmla="*/ 24401 h 112243"/>
                <a:gd name="connsiteX20" fmla="*/ 55526 w 1445622"/>
                <a:gd name="connsiteY20" fmla="*/ 24401 h 112243"/>
                <a:gd name="connsiteX21" fmla="*/ 55526 w 1445622"/>
                <a:gd name="connsiteY21" fmla="*/ 33185 h 112243"/>
                <a:gd name="connsiteX22" fmla="*/ 66241 w 1445622"/>
                <a:gd name="connsiteY22" fmla="*/ 23424 h 112243"/>
                <a:gd name="connsiteX23" fmla="*/ 72086 w 1445622"/>
                <a:gd name="connsiteY23" fmla="*/ 25377 h 112243"/>
                <a:gd name="connsiteX24" fmla="*/ 75983 w 1445622"/>
                <a:gd name="connsiteY24" fmla="*/ 30257 h 112243"/>
                <a:gd name="connsiteX25" fmla="*/ 77932 w 1445622"/>
                <a:gd name="connsiteY25" fmla="*/ 38066 h 112243"/>
                <a:gd name="connsiteX26" fmla="*/ 77932 w 1445622"/>
                <a:gd name="connsiteY26" fmla="*/ 48801 h 112243"/>
                <a:gd name="connsiteX27" fmla="*/ 77932 w 1445622"/>
                <a:gd name="connsiteY27" fmla="*/ 86867 h 112243"/>
                <a:gd name="connsiteX28" fmla="*/ 72086 w 1445622"/>
                <a:gd name="connsiteY28" fmla="*/ 86867 h 112243"/>
                <a:gd name="connsiteX29" fmla="*/ 72086 w 1445622"/>
                <a:gd name="connsiteY29" fmla="*/ 48801 h 112243"/>
                <a:gd name="connsiteX30" fmla="*/ 72086 w 1445622"/>
                <a:gd name="connsiteY30" fmla="*/ 39041 h 112243"/>
                <a:gd name="connsiteX31" fmla="*/ 69164 w 1445622"/>
                <a:gd name="connsiteY31" fmla="*/ 34161 h 112243"/>
                <a:gd name="connsiteX32" fmla="*/ 65268 w 1445622"/>
                <a:gd name="connsiteY32" fmla="*/ 32208 h 112243"/>
                <a:gd name="connsiteX33" fmla="*/ 58448 w 1445622"/>
                <a:gd name="connsiteY33" fmla="*/ 37089 h 112243"/>
                <a:gd name="connsiteX34" fmla="*/ 56499 w 1445622"/>
                <a:gd name="connsiteY34" fmla="*/ 52706 h 112243"/>
                <a:gd name="connsiteX35" fmla="*/ 56499 w 1445622"/>
                <a:gd name="connsiteY35" fmla="*/ 86867 h 112243"/>
                <a:gd name="connsiteX36" fmla="*/ 50655 w 1445622"/>
                <a:gd name="connsiteY36" fmla="*/ 86867 h 112243"/>
                <a:gd name="connsiteX37" fmla="*/ 90594 w 1445622"/>
                <a:gd name="connsiteY37" fmla="*/ 13665 h 112243"/>
                <a:gd name="connsiteX38" fmla="*/ 90594 w 1445622"/>
                <a:gd name="connsiteY38" fmla="*/ 975 h 112243"/>
                <a:gd name="connsiteX39" fmla="*/ 96441 w 1445622"/>
                <a:gd name="connsiteY39" fmla="*/ 975 h 112243"/>
                <a:gd name="connsiteX40" fmla="*/ 96441 w 1445622"/>
                <a:gd name="connsiteY40" fmla="*/ 13665 h 112243"/>
                <a:gd name="connsiteX41" fmla="*/ 90594 w 1445622"/>
                <a:gd name="connsiteY41" fmla="*/ 13665 h 112243"/>
                <a:gd name="connsiteX42" fmla="*/ 90594 w 1445622"/>
                <a:gd name="connsiteY42" fmla="*/ 86867 h 112243"/>
                <a:gd name="connsiteX43" fmla="*/ 90594 w 1445622"/>
                <a:gd name="connsiteY43" fmla="*/ 24401 h 112243"/>
                <a:gd name="connsiteX44" fmla="*/ 96441 w 1445622"/>
                <a:gd name="connsiteY44" fmla="*/ 24401 h 112243"/>
                <a:gd name="connsiteX45" fmla="*/ 96441 w 1445622"/>
                <a:gd name="connsiteY45" fmla="*/ 86867 h 112243"/>
                <a:gd name="connsiteX46" fmla="*/ 90594 w 1445622"/>
                <a:gd name="connsiteY46" fmla="*/ 86867 h 112243"/>
                <a:gd name="connsiteX47" fmla="*/ 117871 w 1445622"/>
                <a:gd name="connsiteY47" fmla="*/ 86867 h 112243"/>
                <a:gd name="connsiteX48" fmla="*/ 105207 w 1445622"/>
                <a:gd name="connsiteY48" fmla="*/ 24401 h 112243"/>
                <a:gd name="connsiteX49" fmla="*/ 111052 w 1445622"/>
                <a:gd name="connsiteY49" fmla="*/ 24401 h 112243"/>
                <a:gd name="connsiteX50" fmla="*/ 118845 w 1445622"/>
                <a:gd name="connsiteY50" fmla="*/ 61490 h 112243"/>
                <a:gd name="connsiteX51" fmla="*/ 120794 w 1445622"/>
                <a:gd name="connsiteY51" fmla="*/ 74178 h 112243"/>
                <a:gd name="connsiteX52" fmla="*/ 122742 w 1445622"/>
                <a:gd name="connsiteY52" fmla="*/ 62466 h 112243"/>
                <a:gd name="connsiteX53" fmla="*/ 130534 w 1445622"/>
                <a:gd name="connsiteY53" fmla="*/ 24401 h 112243"/>
                <a:gd name="connsiteX54" fmla="*/ 136380 w 1445622"/>
                <a:gd name="connsiteY54" fmla="*/ 24401 h 112243"/>
                <a:gd name="connsiteX55" fmla="*/ 123716 w 1445622"/>
                <a:gd name="connsiteY55" fmla="*/ 86867 h 112243"/>
                <a:gd name="connsiteX56" fmla="*/ 117871 w 1445622"/>
                <a:gd name="connsiteY56" fmla="*/ 86867 h 112243"/>
                <a:gd name="connsiteX57" fmla="*/ 168526 w 1445622"/>
                <a:gd name="connsiteY57" fmla="*/ 66371 h 112243"/>
                <a:gd name="connsiteX58" fmla="*/ 174371 w 1445622"/>
                <a:gd name="connsiteY58" fmla="*/ 68322 h 112243"/>
                <a:gd name="connsiteX59" fmla="*/ 169500 w 1445622"/>
                <a:gd name="connsiteY59" fmla="*/ 82964 h 112243"/>
                <a:gd name="connsiteX60" fmla="*/ 159760 w 1445622"/>
                <a:gd name="connsiteY60" fmla="*/ 87842 h 112243"/>
                <a:gd name="connsiteX61" fmla="*/ 148069 w 1445622"/>
                <a:gd name="connsiteY61" fmla="*/ 80036 h 112243"/>
                <a:gd name="connsiteX62" fmla="*/ 143198 w 1445622"/>
                <a:gd name="connsiteY62" fmla="*/ 56610 h 112243"/>
                <a:gd name="connsiteX63" fmla="*/ 148069 w 1445622"/>
                <a:gd name="connsiteY63" fmla="*/ 32208 h 112243"/>
                <a:gd name="connsiteX64" fmla="*/ 159760 w 1445622"/>
                <a:gd name="connsiteY64" fmla="*/ 23424 h 112243"/>
                <a:gd name="connsiteX65" fmla="*/ 170475 w 1445622"/>
                <a:gd name="connsiteY65" fmla="*/ 32208 h 112243"/>
                <a:gd name="connsiteX66" fmla="*/ 175344 w 1445622"/>
                <a:gd name="connsiteY66" fmla="*/ 55634 h 112243"/>
                <a:gd name="connsiteX67" fmla="*/ 174371 w 1445622"/>
                <a:gd name="connsiteY67" fmla="*/ 58562 h 112243"/>
                <a:gd name="connsiteX68" fmla="*/ 149044 w 1445622"/>
                <a:gd name="connsiteY68" fmla="*/ 58562 h 112243"/>
                <a:gd name="connsiteX69" fmla="*/ 152940 w 1445622"/>
                <a:gd name="connsiteY69" fmla="*/ 74178 h 112243"/>
                <a:gd name="connsiteX70" fmla="*/ 159760 w 1445622"/>
                <a:gd name="connsiteY70" fmla="*/ 79058 h 112243"/>
                <a:gd name="connsiteX71" fmla="*/ 165604 w 1445622"/>
                <a:gd name="connsiteY71" fmla="*/ 76130 h 112243"/>
                <a:gd name="connsiteX72" fmla="*/ 168526 w 1445622"/>
                <a:gd name="connsiteY72" fmla="*/ 66371 h 112243"/>
                <a:gd name="connsiteX73" fmla="*/ 150018 w 1445622"/>
                <a:gd name="connsiteY73" fmla="*/ 49778 h 112243"/>
                <a:gd name="connsiteX74" fmla="*/ 168526 w 1445622"/>
                <a:gd name="connsiteY74" fmla="*/ 49778 h 112243"/>
                <a:gd name="connsiteX75" fmla="*/ 166578 w 1445622"/>
                <a:gd name="connsiteY75" fmla="*/ 38066 h 112243"/>
                <a:gd name="connsiteX76" fmla="*/ 159760 w 1445622"/>
                <a:gd name="connsiteY76" fmla="*/ 32208 h 112243"/>
                <a:gd name="connsiteX77" fmla="*/ 152940 w 1445622"/>
                <a:gd name="connsiteY77" fmla="*/ 37089 h 112243"/>
                <a:gd name="connsiteX78" fmla="*/ 150018 w 1445622"/>
                <a:gd name="connsiteY78" fmla="*/ 49778 h 112243"/>
                <a:gd name="connsiteX79" fmla="*/ 185086 w 1445622"/>
                <a:gd name="connsiteY79" fmla="*/ 86867 h 112243"/>
                <a:gd name="connsiteX80" fmla="*/ 185086 w 1445622"/>
                <a:gd name="connsiteY80" fmla="*/ 24401 h 112243"/>
                <a:gd name="connsiteX81" fmla="*/ 190931 w 1445622"/>
                <a:gd name="connsiteY81" fmla="*/ 24401 h 112243"/>
                <a:gd name="connsiteX82" fmla="*/ 190931 w 1445622"/>
                <a:gd name="connsiteY82" fmla="*/ 34161 h 112243"/>
                <a:gd name="connsiteX83" fmla="*/ 194828 w 1445622"/>
                <a:gd name="connsiteY83" fmla="*/ 25377 h 112243"/>
                <a:gd name="connsiteX84" fmla="*/ 197750 w 1445622"/>
                <a:gd name="connsiteY84" fmla="*/ 23424 h 112243"/>
                <a:gd name="connsiteX85" fmla="*/ 203595 w 1445622"/>
                <a:gd name="connsiteY85" fmla="*/ 26352 h 112243"/>
                <a:gd name="connsiteX86" fmla="*/ 201646 w 1445622"/>
                <a:gd name="connsiteY86" fmla="*/ 36113 h 112243"/>
                <a:gd name="connsiteX87" fmla="*/ 197750 w 1445622"/>
                <a:gd name="connsiteY87" fmla="*/ 34161 h 112243"/>
                <a:gd name="connsiteX88" fmla="*/ 194828 w 1445622"/>
                <a:gd name="connsiteY88" fmla="*/ 36113 h 112243"/>
                <a:gd name="connsiteX89" fmla="*/ 191906 w 1445622"/>
                <a:gd name="connsiteY89" fmla="*/ 41969 h 112243"/>
                <a:gd name="connsiteX90" fmla="*/ 190931 w 1445622"/>
                <a:gd name="connsiteY90" fmla="*/ 54657 h 112243"/>
                <a:gd name="connsiteX91" fmla="*/ 190931 w 1445622"/>
                <a:gd name="connsiteY91" fmla="*/ 86867 h 112243"/>
                <a:gd name="connsiteX92" fmla="*/ 185086 w 1445622"/>
                <a:gd name="connsiteY92" fmla="*/ 86867 h 112243"/>
                <a:gd name="connsiteX93" fmla="*/ 208466 w 1445622"/>
                <a:gd name="connsiteY93" fmla="*/ 68322 h 112243"/>
                <a:gd name="connsiteX94" fmla="*/ 214310 w 1445622"/>
                <a:gd name="connsiteY94" fmla="*/ 66371 h 112243"/>
                <a:gd name="connsiteX95" fmla="*/ 217232 w 1445622"/>
                <a:gd name="connsiteY95" fmla="*/ 76130 h 112243"/>
                <a:gd name="connsiteX96" fmla="*/ 223079 w 1445622"/>
                <a:gd name="connsiteY96" fmla="*/ 79058 h 112243"/>
                <a:gd name="connsiteX97" fmla="*/ 228923 w 1445622"/>
                <a:gd name="connsiteY97" fmla="*/ 76130 h 112243"/>
                <a:gd name="connsiteX98" fmla="*/ 230872 w 1445622"/>
                <a:gd name="connsiteY98" fmla="*/ 69299 h 112243"/>
                <a:gd name="connsiteX99" fmla="*/ 229897 w 1445622"/>
                <a:gd name="connsiteY99" fmla="*/ 64418 h 112243"/>
                <a:gd name="connsiteX100" fmla="*/ 224052 w 1445622"/>
                <a:gd name="connsiteY100" fmla="*/ 60515 h 112243"/>
                <a:gd name="connsiteX101" fmla="*/ 214310 w 1445622"/>
                <a:gd name="connsiteY101" fmla="*/ 55634 h 112243"/>
                <a:gd name="connsiteX102" fmla="*/ 211388 w 1445622"/>
                <a:gd name="connsiteY102" fmla="*/ 49778 h 112243"/>
                <a:gd name="connsiteX103" fmla="*/ 209439 w 1445622"/>
                <a:gd name="connsiteY103" fmla="*/ 40994 h 112243"/>
                <a:gd name="connsiteX104" fmla="*/ 210415 w 1445622"/>
                <a:gd name="connsiteY104" fmla="*/ 33185 h 112243"/>
                <a:gd name="connsiteX105" fmla="*/ 213337 w 1445622"/>
                <a:gd name="connsiteY105" fmla="*/ 27329 h 112243"/>
                <a:gd name="connsiteX106" fmla="*/ 217232 w 1445622"/>
                <a:gd name="connsiteY106" fmla="*/ 24401 h 112243"/>
                <a:gd name="connsiteX107" fmla="*/ 222103 w 1445622"/>
                <a:gd name="connsiteY107" fmla="*/ 23424 h 112243"/>
                <a:gd name="connsiteX108" fmla="*/ 228923 w 1445622"/>
                <a:gd name="connsiteY108" fmla="*/ 25377 h 112243"/>
                <a:gd name="connsiteX109" fmla="*/ 233794 w 1445622"/>
                <a:gd name="connsiteY109" fmla="*/ 31233 h 112243"/>
                <a:gd name="connsiteX110" fmla="*/ 235741 w 1445622"/>
                <a:gd name="connsiteY110" fmla="*/ 40994 h 112243"/>
                <a:gd name="connsiteX111" fmla="*/ 229897 w 1445622"/>
                <a:gd name="connsiteY111" fmla="*/ 41969 h 112243"/>
                <a:gd name="connsiteX112" fmla="*/ 227948 w 1445622"/>
                <a:gd name="connsiteY112" fmla="*/ 34161 h 112243"/>
                <a:gd name="connsiteX113" fmla="*/ 223079 w 1445622"/>
                <a:gd name="connsiteY113" fmla="*/ 32208 h 112243"/>
                <a:gd name="connsiteX114" fmla="*/ 217232 w 1445622"/>
                <a:gd name="connsiteY114" fmla="*/ 34161 h 112243"/>
                <a:gd name="connsiteX115" fmla="*/ 215286 w 1445622"/>
                <a:gd name="connsiteY115" fmla="*/ 40017 h 112243"/>
                <a:gd name="connsiteX116" fmla="*/ 216259 w 1445622"/>
                <a:gd name="connsiteY116" fmla="*/ 43922 h 112243"/>
                <a:gd name="connsiteX117" fmla="*/ 218208 w 1445622"/>
                <a:gd name="connsiteY117" fmla="*/ 46850 h 112243"/>
                <a:gd name="connsiteX118" fmla="*/ 223079 w 1445622"/>
                <a:gd name="connsiteY118" fmla="*/ 48801 h 112243"/>
                <a:gd name="connsiteX119" fmla="*/ 231845 w 1445622"/>
                <a:gd name="connsiteY119" fmla="*/ 53682 h 112243"/>
                <a:gd name="connsiteX120" fmla="*/ 235741 w 1445622"/>
                <a:gd name="connsiteY120" fmla="*/ 59538 h 112243"/>
                <a:gd name="connsiteX121" fmla="*/ 236716 w 1445622"/>
                <a:gd name="connsiteY121" fmla="*/ 68322 h 112243"/>
                <a:gd name="connsiteX122" fmla="*/ 235741 w 1445622"/>
                <a:gd name="connsiteY122" fmla="*/ 78083 h 112243"/>
                <a:gd name="connsiteX123" fmla="*/ 230872 w 1445622"/>
                <a:gd name="connsiteY123" fmla="*/ 85892 h 112243"/>
                <a:gd name="connsiteX124" fmla="*/ 223079 w 1445622"/>
                <a:gd name="connsiteY124" fmla="*/ 87842 h 112243"/>
                <a:gd name="connsiteX125" fmla="*/ 213337 w 1445622"/>
                <a:gd name="connsiteY125" fmla="*/ 82964 h 112243"/>
                <a:gd name="connsiteX126" fmla="*/ 208466 w 1445622"/>
                <a:gd name="connsiteY126" fmla="*/ 68322 h 112243"/>
                <a:gd name="connsiteX127" fmla="*/ 247432 w 1445622"/>
                <a:gd name="connsiteY127" fmla="*/ 13665 h 112243"/>
                <a:gd name="connsiteX128" fmla="*/ 247432 w 1445622"/>
                <a:gd name="connsiteY128" fmla="*/ 975 h 112243"/>
                <a:gd name="connsiteX129" fmla="*/ 253276 w 1445622"/>
                <a:gd name="connsiteY129" fmla="*/ 975 h 112243"/>
                <a:gd name="connsiteX130" fmla="*/ 253276 w 1445622"/>
                <a:gd name="connsiteY130" fmla="*/ 13665 h 112243"/>
                <a:gd name="connsiteX131" fmla="*/ 247432 w 1445622"/>
                <a:gd name="connsiteY131" fmla="*/ 13665 h 112243"/>
                <a:gd name="connsiteX132" fmla="*/ 247432 w 1445622"/>
                <a:gd name="connsiteY132" fmla="*/ 86867 h 112243"/>
                <a:gd name="connsiteX133" fmla="*/ 247432 w 1445622"/>
                <a:gd name="connsiteY133" fmla="*/ 24401 h 112243"/>
                <a:gd name="connsiteX134" fmla="*/ 253276 w 1445622"/>
                <a:gd name="connsiteY134" fmla="*/ 24401 h 112243"/>
                <a:gd name="connsiteX135" fmla="*/ 253276 w 1445622"/>
                <a:gd name="connsiteY135" fmla="*/ 86867 h 112243"/>
                <a:gd name="connsiteX136" fmla="*/ 247432 w 1445622"/>
                <a:gd name="connsiteY136" fmla="*/ 86867 h 112243"/>
                <a:gd name="connsiteX137" fmla="*/ 278605 w 1445622"/>
                <a:gd name="connsiteY137" fmla="*/ 77106 h 112243"/>
                <a:gd name="connsiteX138" fmla="*/ 279578 w 1445622"/>
                <a:gd name="connsiteY138" fmla="*/ 86867 h 112243"/>
                <a:gd name="connsiteX139" fmla="*/ 274707 w 1445622"/>
                <a:gd name="connsiteY139" fmla="*/ 87842 h 112243"/>
                <a:gd name="connsiteX140" fmla="*/ 269836 w 1445622"/>
                <a:gd name="connsiteY140" fmla="*/ 85892 h 112243"/>
                <a:gd name="connsiteX141" fmla="*/ 267889 w 1445622"/>
                <a:gd name="connsiteY141" fmla="*/ 81011 h 112243"/>
                <a:gd name="connsiteX142" fmla="*/ 266914 w 1445622"/>
                <a:gd name="connsiteY142" fmla="*/ 68322 h 112243"/>
                <a:gd name="connsiteX143" fmla="*/ 266914 w 1445622"/>
                <a:gd name="connsiteY143" fmla="*/ 33185 h 112243"/>
                <a:gd name="connsiteX144" fmla="*/ 263018 w 1445622"/>
                <a:gd name="connsiteY144" fmla="*/ 33185 h 112243"/>
                <a:gd name="connsiteX145" fmla="*/ 263018 w 1445622"/>
                <a:gd name="connsiteY145" fmla="*/ 24401 h 112243"/>
                <a:gd name="connsiteX146" fmla="*/ 266914 w 1445622"/>
                <a:gd name="connsiteY146" fmla="*/ 24401 h 112243"/>
                <a:gd name="connsiteX147" fmla="*/ 266914 w 1445622"/>
                <a:gd name="connsiteY147" fmla="*/ 9759 h 112243"/>
                <a:gd name="connsiteX148" fmla="*/ 272758 w 1445622"/>
                <a:gd name="connsiteY148" fmla="*/ 2928 h 112243"/>
                <a:gd name="connsiteX149" fmla="*/ 272758 w 1445622"/>
                <a:gd name="connsiteY149" fmla="*/ 24401 h 112243"/>
                <a:gd name="connsiteX150" fmla="*/ 278605 w 1445622"/>
                <a:gd name="connsiteY150" fmla="*/ 24401 h 112243"/>
                <a:gd name="connsiteX151" fmla="*/ 278605 w 1445622"/>
                <a:gd name="connsiteY151" fmla="*/ 33185 h 112243"/>
                <a:gd name="connsiteX152" fmla="*/ 272758 w 1445622"/>
                <a:gd name="connsiteY152" fmla="*/ 33185 h 112243"/>
                <a:gd name="connsiteX153" fmla="*/ 272758 w 1445622"/>
                <a:gd name="connsiteY153" fmla="*/ 69299 h 112243"/>
                <a:gd name="connsiteX154" fmla="*/ 272758 w 1445622"/>
                <a:gd name="connsiteY154" fmla="*/ 75155 h 112243"/>
                <a:gd name="connsiteX155" fmla="*/ 273734 w 1445622"/>
                <a:gd name="connsiteY155" fmla="*/ 77106 h 112243"/>
                <a:gd name="connsiteX156" fmla="*/ 275680 w 1445622"/>
                <a:gd name="connsiteY156" fmla="*/ 78083 h 112243"/>
                <a:gd name="connsiteX157" fmla="*/ 278605 w 1445622"/>
                <a:gd name="connsiteY157" fmla="*/ 77106 h 112243"/>
                <a:gd name="connsiteX158" fmla="*/ 287371 w 1445622"/>
                <a:gd name="connsiteY158" fmla="*/ 110291 h 112243"/>
                <a:gd name="connsiteX159" fmla="*/ 287371 w 1445622"/>
                <a:gd name="connsiteY159" fmla="*/ 100532 h 112243"/>
                <a:gd name="connsiteX160" fmla="*/ 290293 w 1445622"/>
                <a:gd name="connsiteY160" fmla="*/ 101507 h 112243"/>
                <a:gd name="connsiteX161" fmla="*/ 293216 w 1445622"/>
                <a:gd name="connsiteY161" fmla="*/ 100532 h 112243"/>
                <a:gd name="connsiteX162" fmla="*/ 295164 w 1445622"/>
                <a:gd name="connsiteY162" fmla="*/ 97604 h 112243"/>
                <a:gd name="connsiteX163" fmla="*/ 297113 w 1445622"/>
                <a:gd name="connsiteY163" fmla="*/ 89795 h 112243"/>
                <a:gd name="connsiteX164" fmla="*/ 297113 w 1445622"/>
                <a:gd name="connsiteY164" fmla="*/ 86867 h 112243"/>
                <a:gd name="connsiteX165" fmla="*/ 284449 w 1445622"/>
                <a:gd name="connsiteY165" fmla="*/ 24401 h 112243"/>
                <a:gd name="connsiteX166" fmla="*/ 290293 w 1445622"/>
                <a:gd name="connsiteY166" fmla="*/ 24401 h 112243"/>
                <a:gd name="connsiteX167" fmla="*/ 298087 w 1445622"/>
                <a:gd name="connsiteY167" fmla="*/ 60515 h 112243"/>
                <a:gd name="connsiteX168" fmla="*/ 300035 w 1445622"/>
                <a:gd name="connsiteY168" fmla="*/ 75155 h 112243"/>
                <a:gd name="connsiteX169" fmla="*/ 302958 w 1445622"/>
                <a:gd name="connsiteY169" fmla="*/ 60515 h 112243"/>
                <a:gd name="connsiteX170" fmla="*/ 309776 w 1445622"/>
                <a:gd name="connsiteY170" fmla="*/ 24401 h 112243"/>
                <a:gd name="connsiteX171" fmla="*/ 315622 w 1445622"/>
                <a:gd name="connsiteY171" fmla="*/ 24401 h 112243"/>
                <a:gd name="connsiteX172" fmla="*/ 302958 w 1445622"/>
                <a:gd name="connsiteY172" fmla="*/ 87842 h 112243"/>
                <a:gd name="connsiteX173" fmla="*/ 300035 w 1445622"/>
                <a:gd name="connsiteY173" fmla="*/ 101507 h 112243"/>
                <a:gd name="connsiteX174" fmla="*/ 296138 w 1445622"/>
                <a:gd name="connsiteY174" fmla="*/ 109316 h 112243"/>
                <a:gd name="connsiteX175" fmla="*/ 291267 w 1445622"/>
                <a:gd name="connsiteY175" fmla="*/ 112244 h 112243"/>
                <a:gd name="connsiteX176" fmla="*/ 287371 w 1445622"/>
                <a:gd name="connsiteY176" fmla="*/ 110291 h 112243"/>
                <a:gd name="connsiteX177" fmla="*/ 337053 w 1445622"/>
                <a:gd name="connsiteY177" fmla="*/ 55634 h 112243"/>
                <a:gd name="connsiteX178" fmla="*/ 341924 w 1445622"/>
                <a:gd name="connsiteY178" fmla="*/ 30257 h 112243"/>
                <a:gd name="connsiteX179" fmla="*/ 352639 w 1445622"/>
                <a:gd name="connsiteY179" fmla="*/ 23424 h 112243"/>
                <a:gd name="connsiteX180" fmla="*/ 364328 w 1445622"/>
                <a:gd name="connsiteY180" fmla="*/ 31233 h 112243"/>
                <a:gd name="connsiteX181" fmla="*/ 369199 w 1445622"/>
                <a:gd name="connsiteY181" fmla="*/ 54657 h 112243"/>
                <a:gd name="connsiteX182" fmla="*/ 366277 w 1445622"/>
                <a:gd name="connsiteY182" fmla="*/ 74178 h 112243"/>
                <a:gd name="connsiteX183" fmla="*/ 361406 w 1445622"/>
                <a:gd name="connsiteY183" fmla="*/ 83939 h 112243"/>
                <a:gd name="connsiteX184" fmla="*/ 352639 w 1445622"/>
                <a:gd name="connsiteY184" fmla="*/ 87842 h 112243"/>
                <a:gd name="connsiteX185" fmla="*/ 340948 w 1445622"/>
                <a:gd name="connsiteY185" fmla="*/ 80036 h 112243"/>
                <a:gd name="connsiteX186" fmla="*/ 337053 w 1445622"/>
                <a:gd name="connsiteY186" fmla="*/ 55634 h 112243"/>
                <a:gd name="connsiteX187" fmla="*/ 342897 w 1445622"/>
                <a:gd name="connsiteY187" fmla="*/ 55634 h 112243"/>
                <a:gd name="connsiteX188" fmla="*/ 345819 w 1445622"/>
                <a:gd name="connsiteY188" fmla="*/ 73202 h 112243"/>
                <a:gd name="connsiteX189" fmla="*/ 352639 w 1445622"/>
                <a:gd name="connsiteY189" fmla="*/ 79058 h 112243"/>
                <a:gd name="connsiteX190" fmla="*/ 359457 w 1445622"/>
                <a:gd name="connsiteY190" fmla="*/ 73202 h 112243"/>
                <a:gd name="connsiteX191" fmla="*/ 362379 w 1445622"/>
                <a:gd name="connsiteY191" fmla="*/ 55634 h 112243"/>
                <a:gd name="connsiteX192" fmla="*/ 359457 w 1445622"/>
                <a:gd name="connsiteY192" fmla="*/ 38066 h 112243"/>
                <a:gd name="connsiteX193" fmla="*/ 352639 w 1445622"/>
                <a:gd name="connsiteY193" fmla="*/ 32208 h 112243"/>
                <a:gd name="connsiteX194" fmla="*/ 345819 w 1445622"/>
                <a:gd name="connsiteY194" fmla="*/ 38066 h 112243"/>
                <a:gd name="connsiteX195" fmla="*/ 342897 w 1445622"/>
                <a:gd name="connsiteY195" fmla="*/ 55634 h 112243"/>
                <a:gd name="connsiteX196" fmla="*/ 380888 w 1445622"/>
                <a:gd name="connsiteY196" fmla="*/ 86867 h 112243"/>
                <a:gd name="connsiteX197" fmla="*/ 380888 w 1445622"/>
                <a:gd name="connsiteY197" fmla="*/ 33185 h 112243"/>
                <a:gd name="connsiteX198" fmla="*/ 375043 w 1445622"/>
                <a:gd name="connsiteY198" fmla="*/ 33185 h 112243"/>
                <a:gd name="connsiteX199" fmla="*/ 375043 w 1445622"/>
                <a:gd name="connsiteY199" fmla="*/ 24401 h 112243"/>
                <a:gd name="connsiteX200" fmla="*/ 380888 w 1445622"/>
                <a:gd name="connsiteY200" fmla="*/ 24401 h 112243"/>
                <a:gd name="connsiteX201" fmla="*/ 380888 w 1445622"/>
                <a:gd name="connsiteY201" fmla="*/ 18545 h 112243"/>
                <a:gd name="connsiteX202" fmla="*/ 380888 w 1445622"/>
                <a:gd name="connsiteY202" fmla="*/ 8784 h 112243"/>
                <a:gd name="connsiteX203" fmla="*/ 383812 w 1445622"/>
                <a:gd name="connsiteY203" fmla="*/ 1953 h 112243"/>
                <a:gd name="connsiteX204" fmla="*/ 389656 w 1445622"/>
                <a:gd name="connsiteY204" fmla="*/ 0 h 112243"/>
                <a:gd name="connsiteX205" fmla="*/ 395501 w 1445622"/>
                <a:gd name="connsiteY205" fmla="*/ 975 h 112243"/>
                <a:gd name="connsiteX206" fmla="*/ 394527 w 1445622"/>
                <a:gd name="connsiteY206" fmla="*/ 9759 h 112243"/>
                <a:gd name="connsiteX207" fmla="*/ 390630 w 1445622"/>
                <a:gd name="connsiteY207" fmla="*/ 8784 h 112243"/>
                <a:gd name="connsiteX208" fmla="*/ 387708 w 1445622"/>
                <a:gd name="connsiteY208" fmla="*/ 11712 h 112243"/>
                <a:gd name="connsiteX209" fmla="*/ 386734 w 1445622"/>
                <a:gd name="connsiteY209" fmla="*/ 18545 h 112243"/>
                <a:gd name="connsiteX210" fmla="*/ 386734 w 1445622"/>
                <a:gd name="connsiteY210" fmla="*/ 24401 h 112243"/>
                <a:gd name="connsiteX211" fmla="*/ 392578 w 1445622"/>
                <a:gd name="connsiteY211" fmla="*/ 24401 h 112243"/>
                <a:gd name="connsiteX212" fmla="*/ 392578 w 1445622"/>
                <a:gd name="connsiteY212" fmla="*/ 33185 h 112243"/>
                <a:gd name="connsiteX213" fmla="*/ 386734 w 1445622"/>
                <a:gd name="connsiteY213" fmla="*/ 33185 h 112243"/>
                <a:gd name="connsiteX214" fmla="*/ 386734 w 1445622"/>
                <a:gd name="connsiteY214" fmla="*/ 86867 h 112243"/>
                <a:gd name="connsiteX215" fmla="*/ 380888 w 1445622"/>
                <a:gd name="connsiteY215" fmla="*/ 86867 h 112243"/>
                <a:gd name="connsiteX216" fmla="*/ 416932 w 1445622"/>
                <a:gd name="connsiteY216" fmla="*/ 86867 h 112243"/>
                <a:gd name="connsiteX217" fmla="*/ 416932 w 1445622"/>
                <a:gd name="connsiteY217" fmla="*/ 975 h 112243"/>
                <a:gd name="connsiteX218" fmla="*/ 451027 w 1445622"/>
                <a:gd name="connsiteY218" fmla="*/ 975 h 112243"/>
                <a:gd name="connsiteX219" fmla="*/ 451027 w 1445622"/>
                <a:gd name="connsiteY219" fmla="*/ 10737 h 112243"/>
                <a:gd name="connsiteX220" fmla="*/ 422776 w 1445622"/>
                <a:gd name="connsiteY220" fmla="*/ 10737 h 112243"/>
                <a:gd name="connsiteX221" fmla="*/ 422776 w 1445622"/>
                <a:gd name="connsiteY221" fmla="*/ 37089 h 112243"/>
                <a:gd name="connsiteX222" fmla="*/ 449078 w 1445622"/>
                <a:gd name="connsiteY222" fmla="*/ 37089 h 112243"/>
                <a:gd name="connsiteX223" fmla="*/ 449078 w 1445622"/>
                <a:gd name="connsiteY223" fmla="*/ 47826 h 112243"/>
                <a:gd name="connsiteX224" fmla="*/ 422776 w 1445622"/>
                <a:gd name="connsiteY224" fmla="*/ 47826 h 112243"/>
                <a:gd name="connsiteX225" fmla="*/ 422776 w 1445622"/>
                <a:gd name="connsiteY225" fmla="*/ 77106 h 112243"/>
                <a:gd name="connsiteX226" fmla="*/ 452000 w 1445622"/>
                <a:gd name="connsiteY226" fmla="*/ 77106 h 112243"/>
                <a:gd name="connsiteX227" fmla="*/ 452000 w 1445622"/>
                <a:gd name="connsiteY227" fmla="*/ 86867 h 112243"/>
                <a:gd name="connsiteX228" fmla="*/ 416932 w 1445622"/>
                <a:gd name="connsiteY228" fmla="*/ 86867 h 112243"/>
                <a:gd name="connsiteX229" fmla="*/ 462715 w 1445622"/>
                <a:gd name="connsiteY229" fmla="*/ 86867 h 112243"/>
                <a:gd name="connsiteX230" fmla="*/ 462715 w 1445622"/>
                <a:gd name="connsiteY230" fmla="*/ 975 h 112243"/>
                <a:gd name="connsiteX231" fmla="*/ 468562 w 1445622"/>
                <a:gd name="connsiteY231" fmla="*/ 975 h 112243"/>
                <a:gd name="connsiteX232" fmla="*/ 468562 w 1445622"/>
                <a:gd name="connsiteY232" fmla="*/ 86867 h 112243"/>
                <a:gd name="connsiteX233" fmla="*/ 462715 w 1445622"/>
                <a:gd name="connsiteY233" fmla="*/ 86867 h 112243"/>
                <a:gd name="connsiteX234" fmla="*/ 504604 w 1445622"/>
                <a:gd name="connsiteY234" fmla="*/ 66371 h 112243"/>
                <a:gd name="connsiteX235" fmla="*/ 510450 w 1445622"/>
                <a:gd name="connsiteY235" fmla="*/ 68322 h 112243"/>
                <a:gd name="connsiteX236" fmla="*/ 505579 w 1445622"/>
                <a:gd name="connsiteY236" fmla="*/ 82964 h 112243"/>
                <a:gd name="connsiteX237" fmla="*/ 495837 w 1445622"/>
                <a:gd name="connsiteY237" fmla="*/ 87842 h 112243"/>
                <a:gd name="connsiteX238" fmla="*/ 484148 w 1445622"/>
                <a:gd name="connsiteY238" fmla="*/ 80036 h 112243"/>
                <a:gd name="connsiteX239" fmla="*/ 479277 w 1445622"/>
                <a:gd name="connsiteY239" fmla="*/ 56610 h 112243"/>
                <a:gd name="connsiteX240" fmla="*/ 484148 w 1445622"/>
                <a:gd name="connsiteY240" fmla="*/ 32208 h 112243"/>
                <a:gd name="connsiteX241" fmla="*/ 495837 w 1445622"/>
                <a:gd name="connsiteY241" fmla="*/ 23424 h 112243"/>
                <a:gd name="connsiteX242" fmla="*/ 506552 w 1445622"/>
                <a:gd name="connsiteY242" fmla="*/ 32208 h 112243"/>
                <a:gd name="connsiteX243" fmla="*/ 510450 w 1445622"/>
                <a:gd name="connsiteY243" fmla="*/ 55634 h 112243"/>
                <a:gd name="connsiteX244" fmla="*/ 510450 w 1445622"/>
                <a:gd name="connsiteY244" fmla="*/ 58562 h 112243"/>
                <a:gd name="connsiteX245" fmla="*/ 485122 w 1445622"/>
                <a:gd name="connsiteY245" fmla="*/ 58562 h 112243"/>
                <a:gd name="connsiteX246" fmla="*/ 489017 w 1445622"/>
                <a:gd name="connsiteY246" fmla="*/ 74178 h 112243"/>
                <a:gd name="connsiteX247" fmla="*/ 495837 w 1445622"/>
                <a:gd name="connsiteY247" fmla="*/ 79058 h 112243"/>
                <a:gd name="connsiteX248" fmla="*/ 500708 w 1445622"/>
                <a:gd name="connsiteY248" fmla="*/ 76130 h 112243"/>
                <a:gd name="connsiteX249" fmla="*/ 504604 w 1445622"/>
                <a:gd name="connsiteY249" fmla="*/ 66371 h 112243"/>
                <a:gd name="connsiteX250" fmla="*/ 486095 w 1445622"/>
                <a:gd name="connsiteY250" fmla="*/ 49778 h 112243"/>
                <a:gd name="connsiteX251" fmla="*/ 504604 w 1445622"/>
                <a:gd name="connsiteY251" fmla="*/ 49778 h 112243"/>
                <a:gd name="connsiteX252" fmla="*/ 502657 w 1445622"/>
                <a:gd name="connsiteY252" fmla="*/ 38066 h 112243"/>
                <a:gd name="connsiteX253" fmla="*/ 495837 w 1445622"/>
                <a:gd name="connsiteY253" fmla="*/ 32208 h 112243"/>
                <a:gd name="connsiteX254" fmla="*/ 489017 w 1445622"/>
                <a:gd name="connsiteY254" fmla="*/ 37089 h 112243"/>
                <a:gd name="connsiteX255" fmla="*/ 486095 w 1445622"/>
                <a:gd name="connsiteY255" fmla="*/ 49778 h 112243"/>
                <a:gd name="connsiteX256" fmla="*/ 543570 w 1445622"/>
                <a:gd name="connsiteY256" fmla="*/ 64418 h 112243"/>
                <a:gd name="connsiteX257" fmla="*/ 549414 w 1445622"/>
                <a:gd name="connsiteY257" fmla="*/ 65394 h 112243"/>
                <a:gd name="connsiteX258" fmla="*/ 544543 w 1445622"/>
                <a:gd name="connsiteY258" fmla="*/ 81986 h 112243"/>
                <a:gd name="connsiteX259" fmla="*/ 535777 w 1445622"/>
                <a:gd name="connsiteY259" fmla="*/ 87842 h 112243"/>
                <a:gd name="connsiteX260" fmla="*/ 524088 w 1445622"/>
                <a:gd name="connsiteY260" fmla="*/ 80036 h 112243"/>
                <a:gd name="connsiteX261" fmla="*/ 520190 w 1445622"/>
                <a:gd name="connsiteY261" fmla="*/ 55634 h 112243"/>
                <a:gd name="connsiteX262" fmla="*/ 522139 w 1445622"/>
                <a:gd name="connsiteY262" fmla="*/ 38066 h 112243"/>
                <a:gd name="connsiteX263" fmla="*/ 527010 w 1445622"/>
                <a:gd name="connsiteY263" fmla="*/ 27329 h 112243"/>
                <a:gd name="connsiteX264" fmla="*/ 535777 w 1445622"/>
                <a:gd name="connsiteY264" fmla="*/ 23424 h 112243"/>
                <a:gd name="connsiteX265" fmla="*/ 544543 w 1445622"/>
                <a:gd name="connsiteY265" fmla="*/ 28305 h 112243"/>
                <a:gd name="connsiteX266" fmla="*/ 549414 w 1445622"/>
                <a:gd name="connsiteY266" fmla="*/ 42945 h 112243"/>
                <a:gd name="connsiteX267" fmla="*/ 543570 w 1445622"/>
                <a:gd name="connsiteY267" fmla="*/ 44898 h 112243"/>
                <a:gd name="connsiteX268" fmla="*/ 540647 w 1445622"/>
                <a:gd name="connsiteY268" fmla="*/ 35138 h 112243"/>
                <a:gd name="connsiteX269" fmla="*/ 535777 w 1445622"/>
                <a:gd name="connsiteY269" fmla="*/ 32208 h 112243"/>
                <a:gd name="connsiteX270" fmla="*/ 528959 w 1445622"/>
                <a:gd name="connsiteY270" fmla="*/ 38066 h 112243"/>
                <a:gd name="connsiteX271" fmla="*/ 526034 w 1445622"/>
                <a:gd name="connsiteY271" fmla="*/ 55634 h 112243"/>
                <a:gd name="connsiteX272" fmla="*/ 527983 w 1445622"/>
                <a:gd name="connsiteY272" fmla="*/ 74178 h 112243"/>
                <a:gd name="connsiteX273" fmla="*/ 535777 w 1445622"/>
                <a:gd name="connsiteY273" fmla="*/ 79058 h 112243"/>
                <a:gd name="connsiteX274" fmla="*/ 540647 w 1445622"/>
                <a:gd name="connsiteY274" fmla="*/ 76130 h 112243"/>
                <a:gd name="connsiteX275" fmla="*/ 543570 w 1445622"/>
                <a:gd name="connsiteY275" fmla="*/ 64418 h 112243"/>
                <a:gd name="connsiteX276" fmla="*/ 570845 w 1445622"/>
                <a:gd name="connsiteY276" fmla="*/ 77106 h 112243"/>
                <a:gd name="connsiteX277" fmla="*/ 571820 w 1445622"/>
                <a:gd name="connsiteY277" fmla="*/ 86867 h 112243"/>
                <a:gd name="connsiteX278" fmla="*/ 566949 w 1445622"/>
                <a:gd name="connsiteY278" fmla="*/ 87842 h 112243"/>
                <a:gd name="connsiteX279" fmla="*/ 562078 w 1445622"/>
                <a:gd name="connsiteY279" fmla="*/ 85892 h 112243"/>
                <a:gd name="connsiteX280" fmla="*/ 560130 w 1445622"/>
                <a:gd name="connsiteY280" fmla="*/ 81011 h 112243"/>
                <a:gd name="connsiteX281" fmla="*/ 559156 w 1445622"/>
                <a:gd name="connsiteY281" fmla="*/ 68322 h 112243"/>
                <a:gd name="connsiteX282" fmla="*/ 559156 w 1445622"/>
                <a:gd name="connsiteY282" fmla="*/ 33185 h 112243"/>
                <a:gd name="connsiteX283" fmla="*/ 555259 w 1445622"/>
                <a:gd name="connsiteY283" fmla="*/ 33185 h 112243"/>
                <a:gd name="connsiteX284" fmla="*/ 555259 w 1445622"/>
                <a:gd name="connsiteY284" fmla="*/ 24401 h 112243"/>
                <a:gd name="connsiteX285" fmla="*/ 559156 w 1445622"/>
                <a:gd name="connsiteY285" fmla="*/ 24401 h 112243"/>
                <a:gd name="connsiteX286" fmla="*/ 559156 w 1445622"/>
                <a:gd name="connsiteY286" fmla="*/ 9759 h 112243"/>
                <a:gd name="connsiteX287" fmla="*/ 565000 w 1445622"/>
                <a:gd name="connsiteY287" fmla="*/ 2928 h 112243"/>
                <a:gd name="connsiteX288" fmla="*/ 565000 w 1445622"/>
                <a:gd name="connsiteY288" fmla="*/ 24401 h 112243"/>
                <a:gd name="connsiteX289" fmla="*/ 570845 w 1445622"/>
                <a:gd name="connsiteY289" fmla="*/ 24401 h 112243"/>
                <a:gd name="connsiteX290" fmla="*/ 570845 w 1445622"/>
                <a:gd name="connsiteY290" fmla="*/ 33185 h 112243"/>
                <a:gd name="connsiteX291" fmla="*/ 565000 w 1445622"/>
                <a:gd name="connsiteY291" fmla="*/ 33185 h 112243"/>
                <a:gd name="connsiteX292" fmla="*/ 565000 w 1445622"/>
                <a:gd name="connsiteY292" fmla="*/ 69299 h 112243"/>
                <a:gd name="connsiteX293" fmla="*/ 565000 w 1445622"/>
                <a:gd name="connsiteY293" fmla="*/ 75155 h 112243"/>
                <a:gd name="connsiteX294" fmla="*/ 565976 w 1445622"/>
                <a:gd name="connsiteY294" fmla="*/ 77106 h 112243"/>
                <a:gd name="connsiteX295" fmla="*/ 567923 w 1445622"/>
                <a:gd name="connsiteY295" fmla="*/ 78083 h 112243"/>
                <a:gd name="connsiteX296" fmla="*/ 570845 w 1445622"/>
                <a:gd name="connsiteY296" fmla="*/ 77106 h 112243"/>
                <a:gd name="connsiteX297" fmla="*/ 579614 w 1445622"/>
                <a:gd name="connsiteY297" fmla="*/ 86867 h 112243"/>
                <a:gd name="connsiteX298" fmla="*/ 579614 w 1445622"/>
                <a:gd name="connsiteY298" fmla="*/ 24401 h 112243"/>
                <a:gd name="connsiteX299" fmla="*/ 585458 w 1445622"/>
                <a:gd name="connsiteY299" fmla="*/ 24401 h 112243"/>
                <a:gd name="connsiteX300" fmla="*/ 585458 w 1445622"/>
                <a:gd name="connsiteY300" fmla="*/ 34161 h 112243"/>
                <a:gd name="connsiteX301" fmla="*/ 589354 w 1445622"/>
                <a:gd name="connsiteY301" fmla="*/ 25377 h 112243"/>
                <a:gd name="connsiteX302" fmla="*/ 592278 w 1445622"/>
                <a:gd name="connsiteY302" fmla="*/ 23424 h 112243"/>
                <a:gd name="connsiteX303" fmla="*/ 598122 w 1445622"/>
                <a:gd name="connsiteY303" fmla="*/ 26352 h 112243"/>
                <a:gd name="connsiteX304" fmla="*/ 596173 w 1445622"/>
                <a:gd name="connsiteY304" fmla="*/ 36113 h 112243"/>
                <a:gd name="connsiteX305" fmla="*/ 592278 w 1445622"/>
                <a:gd name="connsiteY305" fmla="*/ 34161 h 112243"/>
                <a:gd name="connsiteX306" fmla="*/ 589354 w 1445622"/>
                <a:gd name="connsiteY306" fmla="*/ 36113 h 112243"/>
                <a:gd name="connsiteX307" fmla="*/ 586431 w 1445622"/>
                <a:gd name="connsiteY307" fmla="*/ 41969 h 112243"/>
                <a:gd name="connsiteX308" fmla="*/ 585458 w 1445622"/>
                <a:gd name="connsiteY308" fmla="*/ 54657 h 112243"/>
                <a:gd name="connsiteX309" fmla="*/ 585458 w 1445622"/>
                <a:gd name="connsiteY309" fmla="*/ 86867 h 112243"/>
                <a:gd name="connsiteX310" fmla="*/ 579614 w 1445622"/>
                <a:gd name="connsiteY310" fmla="*/ 86867 h 112243"/>
                <a:gd name="connsiteX311" fmla="*/ 602993 w 1445622"/>
                <a:gd name="connsiteY311" fmla="*/ 55634 h 112243"/>
                <a:gd name="connsiteX312" fmla="*/ 608838 w 1445622"/>
                <a:gd name="connsiteY312" fmla="*/ 30257 h 112243"/>
                <a:gd name="connsiteX313" fmla="*/ 619553 w 1445622"/>
                <a:gd name="connsiteY313" fmla="*/ 23424 h 112243"/>
                <a:gd name="connsiteX314" fmla="*/ 631242 w 1445622"/>
                <a:gd name="connsiteY314" fmla="*/ 31233 h 112243"/>
                <a:gd name="connsiteX315" fmla="*/ 635139 w 1445622"/>
                <a:gd name="connsiteY315" fmla="*/ 54657 h 112243"/>
                <a:gd name="connsiteX316" fmla="*/ 633191 w 1445622"/>
                <a:gd name="connsiteY316" fmla="*/ 74178 h 112243"/>
                <a:gd name="connsiteX317" fmla="*/ 627346 w 1445622"/>
                <a:gd name="connsiteY317" fmla="*/ 83939 h 112243"/>
                <a:gd name="connsiteX318" fmla="*/ 619553 w 1445622"/>
                <a:gd name="connsiteY318" fmla="*/ 87842 h 112243"/>
                <a:gd name="connsiteX319" fmla="*/ 607862 w 1445622"/>
                <a:gd name="connsiteY319" fmla="*/ 80036 h 112243"/>
                <a:gd name="connsiteX320" fmla="*/ 602993 w 1445622"/>
                <a:gd name="connsiteY320" fmla="*/ 55634 h 112243"/>
                <a:gd name="connsiteX321" fmla="*/ 609811 w 1445622"/>
                <a:gd name="connsiteY321" fmla="*/ 55634 h 112243"/>
                <a:gd name="connsiteX322" fmla="*/ 611760 w 1445622"/>
                <a:gd name="connsiteY322" fmla="*/ 73202 h 112243"/>
                <a:gd name="connsiteX323" fmla="*/ 619553 w 1445622"/>
                <a:gd name="connsiteY323" fmla="*/ 79058 h 112243"/>
                <a:gd name="connsiteX324" fmla="*/ 626371 w 1445622"/>
                <a:gd name="connsiteY324" fmla="*/ 73202 h 112243"/>
                <a:gd name="connsiteX325" fmla="*/ 629295 w 1445622"/>
                <a:gd name="connsiteY325" fmla="*/ 55634 h 112243"/>
                <a:gd name="connsiteX326" fmla="*/ 626371 w 1445622"/>
                <a:gd name="connsiteY326" fmla="*/ 38066 h 112243"/>
                <a:gd name="connsiteX327" fmla="*/ 619553 w 1445622"/>
                <a:gd name="connsiteY327" fmla="*/ 32208 h 112243"/>
                <a:gd name="connsiteX328" fmla="*/ 611760 w 1445622"/>
                <a:gd name="connsiteY328" fmla="*/ 38066 h 112243"/>
                <a:gd name="connsiteX329" fmla="*/ 609811 w 1445622"/>
                <a:gd name="connsiteY329" fmla="*/ 55634 h 112243"/>
                <a:gd name="connsiteX330" fmla="*/ 645855 w 1445622"/>
                <a:gd name="connsiteY330" fmla="*/ 86867 h 112243"/>
                <a:gd name="connsiteX331" fmla="*/ 645855 w 1445622"/>
                <a:gd name="connsiteY331" fmla="*/ 24401 h 112243"/>
                <a:gd name="connsiteX332" fmla="*/ 650726 w 1445622"/>
                <a:gd name="connsiteY332" fmla="*/ 24401 h 112243"/>
                <a:gd name="connsiteX333" fmla="*/ 650726 w 1445622"/>
                <a:gd name="connsiteY333" fmla="*/ 33185 h 112243"/>
                <a:gd name="connsiteX334" fmla="*/ 661441 w 1445622"/>
                <a:gd name="connsiteY334" fmla="*/ 23424 h 112243"/>
                <a:gd name="connsiteX335" fmla="*/ 667286 w 1445622"/>
                <a:gd name="connsiteY335" fmla="*/ 25377 h 112243"/>
                <a:gd name="connsiteX336" fmla="*/ 671181 w 1445622"/>
                <a:gd name="connsiteY336" fmla="*/ 30257 h 112243"/>
                <a:gd name="connsiteX337" fmla="*/ 673130 w 1445622"/>
                <a:gd name="connsiteY337" fmla="*/ 38066 h 112243"/>
                <a:gd name="connsiteX338" fmla="*/ 673130 w 1445622"/>
                <a:gd name="connsiteY338" fmla="*/ 48801 h 112243"/>
                <a:gd name="connsiteX339" fmla="*/ 673130 w 1445622"/>
                <a:gd name="connsiteY339" fmla="*/ 86867 h 112243"/>
                <a:gd name="connsiteX340" fmla="*/ 667286 w 1445622"/>
                <a:gd name="connsiteY340" fmla="*/ 86867 h 112243"/>
                <a:gd name="connsiteX341" fmla="*/ 667286 w 1445622"/>
                <a:gd name="connsiteY341" fmla="*/ 48801 h 112243"/>
                <a:gd name="connsiteX342" fmla="*/ 667286 w 1445622"/>
                <a:gd name="connsiteY342" fmla="*/ 39041 h 112243"/>
                <a:gd name="connsiteX343" fmla="*/ 664363 w 1445622"/>
                <a:gd name="connsiteY343" fmla="*/ 34161 h 112243"/>
                <a:gd name="connsiteX344" fmla="*/ 660466 w 1445622"/>
                <a:gd name="connsiteY344" fmla="*/ 32208 h 112243"/>
                <a:gd name="connsiteX345" fmla="*/ 654621 w 1445622"/>
                <a:gd name="connsiteY345" fmla="*/ 37089 h 112243"/>
                <a:gd name="connsiteX346" fmla="*/ 651699 w 1445622"/>
                <a:gd name="connsiteY346" fmla="*/ 52706 h 112243"/>
                <a:gd name="connsiteX347" fmla="*/ 651699 w 1445622"/>
                <a:gd name="connsiteY347" fmla="*/ 86867 h 112243"/>
                <a:gd name="connsiteX348" fmla="*/ 645855 w 1445622"/>
                <a:gd name="connsiteY348" fmla="*/ 86867 h 112243"/>
                <a:gd name="connsiteX349" fmla="*/ 685794 w 1445622"/>
                <a:gd name="connsiteY349" fmla="*/ 13665 h 112243"/>
                <a:gd name="connsiteX350" fmla="*/ 685794 w 1445622"/>
                <a:gd name="connsiteY350" fmla="*/ 975 h 112243"/>
                <a:gd name="connsiteX351" fmla="*/ 691639 w 1445622"/>
                <a:gd name="connsiteY351" fmla="*/ 975 h 112243"/>
                <a:gd name="connsiteX352" fmla="*/ 691639 w 1445622"/>
                <a:gd name="connsiteY352" fmla="*/ 13665 h 112243"/>
                <a:gd name="connsiteX353" fmla="*/ 685794 w 1445622"/>
                <a:gd name="connsiteY353" fmla="*/ 13665 h 112243"/>
                <a:gd name="connsiteX354" fmla="*/ 685794 w 1445622"/>
                <a:gd name="connsiteY354" fmla="*/ 86867 h 112243"/>
                <a:gd name="connsiteX355" fmla="*/ 685794 w 1445622"/>
                <a:gd name="connsiteY355" fmla="*/ 24401 h 112243"/>
                <a:gd name="connsiteX356" fmla="*/ 691639 w 1445622"/>
                <a:gd name="connsiteY356" fmla="*/ 24401 h 112243"/>
                <a:gd name="connsiteX357" fmla="*/ 691639 w 1445622"/>
                <a:gd name="connsiteY357" fmla="*/ 86867 h 112243"/>
                <a:gd name="connsiteX358" fmla="*/ 685794 w 1445622"/>
                <a:gd name="connsiteY358" fmla="*/ 86867 h 112243"/>
                <a:gd name="connsiteX359" fmla="*/ 726707 w 1445622"/>
                <a:gd name="connsiteY359" fmla="*/ 64418 h 112243"/>
                <a:gd name="connsiteX360" fmla="*/ 732553 w 1445622"/>
                <a:gd name="connsiteY360" fmla="*/ 65394 h 112243"/>
                <a:gd name="connsiteX361" fmla="*/ 727683 w 1445622"/>
                <a:gd name="connsiteY361" fmla="*/ 81986 h 112243"/>
                <a:gd name="connsiteX362" fmla="*/ 717940 w 1445622"/>
                <a:gd name="connsiteY362" fmla="*/ 87842 h 112243"/>
                <a:gd name="connsiteX363" fmla="*/ 707225 w 1445622"/>
                <a:gd name="connsiteY363" fmla="*/ 80036 h 112243"/>
                <a:gd name="connsiteX364" fmla="*/ 702354 w 1445622"/>
                <a:gd name="connsiteY364" fmla="*/ 55634 h 112243"/>
                <a:gd name="connsiteX365" fmla="*/ 704303 w 1445622"/>
                <a:gd name="connsiteY365" fmla="*/ 38066 h 112243"/>
                <a:gd name="connsiteX366" fmla="*/ 710147 w 1445622"/>
                <a:gd name="connsiteY366" fmla="*/ 27329 h 112243"/>
                <a:gd name="connsiteX367" fmla="*/ 717940 w 1445622"/>
                <a:gd name="connsiteY367" fmla="*/ 23424 h 112243"/>
                <a:gd name="connsiteX368" fmla="*/ 726707 w 1445622"/>
                <a:gd name="connsiteY368" fmla="*/ 28305 h 112243"/>
                <a:gd name="connsiteX369" fmla="*/ 731578 w 1445622"/>
                <a:gd name="connsiteY369" fmla="*/ 42945 h 112243"/>
                <a:gd name="connsiteX370" fmla="*/ 725734 w 1445622"/>
                <a:gd name="connsiteY370" fmla="*/ 44898 h 112243"/>
                <a:gd name="connsiteX371" fmla="*/ 722811 w 1445622"/>
                <a:gd name="connsiteY371" fmla="*/ 35138 h 112243"/>
                <a:gd name="connsiteX372" fmla="*/ 717940 w 1445622"/>
                <a:gd name="connsiteY372" fmla="*/ 32208 h 112243"/>
                <a:gd name="connsiteX373" fmla="*/ 711123 w 1445622"/>
                <a:gd name="connsiteY373" fmla="*/ 38066 h 112243"/>
                <a:gd name="connsiteX374" fmla="*/ 708198 w 1445622"/>
                <a:gd name="connsiteY374" fmla="*/ 55634 h 112243"/>
                <a:gd name="connsiteX375" fmla="*/ 711123 w 1445622"/>
                <a:gd name="connsiteY375" fmla="*/ 74178 h 112243"/>
                <a:gd name="connsiteX376" fmla="*/ 717940 w 1445622"/>
                <a:gd name="connsiteY376" fmla="*/ 79058 h 112243"/>
                <a:gd name="connsiteX377" fmla="*/ 723785 w 1445622"/>
                <a:gd name="connsiteY377" fmla="*/ 76130 h 112243"/>
                <a:gd name="connsiteX378" fmla="*/ 726707 w 1445622"/>
                <a:gd name="connsiteY378" fmla="*/ 64418 h 112243"/>
                <a:gd name="connsiteX379" fmla="*/ 753984 w 1445622"/>
                <a:gd name="connsiteY379" fmla="*/ 59538 h 112243"/>
                <a:gd name="connsiteX380" fmla="*/ 759829 w 1445622"/>
                <a:gd name="connsiteY380" fmla="*/ 58562 h 112243"/>
                <a:gd name="connsiteX381" fmla="*/ 761777 w 1445622"/>
                <a:gd name="connsiteY381" fmla="*/ 69299 h 112243"/>
                <a:gd name="connsiteX382" fmla="*/ 766648 w 1445622"/>
                <a:gd name="connsiteY382" fmla="*/ 75155 h 112243"/>
                <a:gd name="connsiteX383" fmla="*/ 773466 w 1445622"/>
                <a:gd name="connsiteY383" fmla="*/ 78083 h 112243"/>
                <a:gd name="connsiteX384" fmla="*/ 780286 w 1445622"/>
                <a:gd name="connsiteY384" fmla="*/ 76130 h 112243"/>
                <a:gd name="connsiteX385" fmla="*/ 784182 w 1445622"/>
                <a:gd name="connsiteY385" fmla="*/ 71250 h 112243"/>
                <a:gd name="connsiteX386" fmla="*/ 785157 w 1445622"/>
                <a:gd name="connsiteY386" fmla="*/ 63443 h 112243"/>
                <a:gd name="connsiteX387" fmla="*/ 784182 w 1445622"/>
                <a:gd name="connsiteY387" fmla="*/ 56610 h 112243"/>
                <a:gd name="connsiteX388" fmla="*/ 780286 w 1445622"/>
                <a:gd name="connsiteY388" fmla="*/ 51729 h 112243"/>
                <a:gd name="connsiteX389" fmla="*/ 771518 w 1445622"/>
                <a:gd name="connsiteY389" fmla="*/ 46850 h 112243"/>
                <a:gd name="connsiteX390" fmla="*/ 762751 w 1445622"/>
                <a:gd name="connsiteY390" fmla="*/ 41969 h 112243"/>
                <a:gd name="connsiteX391" fmla="*/ 757880 w 1445622"/>
                <a:gd name="connsiteY391" fmla="*/ 34161 h 112243"/>
                <a:gd name="connsiteX392" fmla="*/ 755933 w 1445622"/>
                <a:gd name="connsiteY392" fmla="*/ 23424 h 112243"/>
                <a:gd name="connsiteX393" fmla="*/ 757880 w 1445622"/>
                <a:gd name="connsiteY393" fmla="*/ 10737 h 112243"/>
                <a:gd name="connsiteX394" fmla="*/ 763724 w 1445622"/>
                <a:gd name="connsiteY394" fmla="*/ 2928 h 112243"/>
                <a:gd name="connsiteX395" fmla="*/ 772493 w 1445622"/>
                <a:gd name="connsiteY395" fmla="*/ 0 h 112243"/>
                <a:gd name="connsiteX396" fmla="*/ 781260 w 1445622"/>
                <a:gd name="connsiteY396" fmla="*/ 2928 h 112243"/>
                <a:gd name="connsiteX397" fmla="*/ 788079 w 1445622"/>
                <a:gd name="connsiteY397" fmla="*/ 11712 h 112243"/>
                <a:gd name="connsiteX398" fmla="*/ 790026 w 1445622"/>
                <a:gd name="connsiteY398" fmla="*/ 25377 h 112243"/>
                <a:gd name="connsiteX399" fmla="*/ 784182 w 1445622"/>
                <a:gd name="connsiteY399" fmla="*/ 26352 h 112243"/>
                <a:gd name="connsiteX400" fmla="*/ 781260 w 1445622"/>
                <a:gd name="connsiteY400" fmla="*/ 13665 h 112243"/>
                <a:gd name="connsiteX401" fmla="*/ 772493 w 1445622"/>
                <a:gd name="connsiteY401" fmla="*/ 9759 h 112243"/>
                <a:gd name="connsiteX402" fmla="*/ 764700 w 1445622"/>
                <a:gd name="connsiteY402" fmla="*/ 13665 h 112243"/>
                <a:gd name="connsiteX403" fmla="*/ 761777 w 1445622"/>
                <a:gd name="connsiteY403" fmla="*/ 22449 h 112243"/>
                <a:gd name="connsiteX404" fmla="*/ 763724 w 1445622"/>
                <a:gd name="connsiteY404" fmla="*/ 30257 h 112243"/>
                <a:gd name="connsiteX405" fmla="*/ 773466 w 1445622"/>
                <a:gd name="connsiteY405" fmla="*/ 36113 h 112243"/>
                <a:gd name="connsiteX406" fmla="*/ 783208 w 1445622"/>
                <a:gd name="connsiteY406" fmla="*/ 41969 h 112243"/>
                <a:gd name="connsiteX407" fmla="*/ 789053 w 1445622"/>
                <a:gd name="connsiteY407" fmla="*/ 50754 h 112243"/>
                <a:gd name="connsiteX408" fmla="*/ 791002 w 1445622"/>
                <a:gd name="connsiteY408" fmla="*/ 62466 h 112243"/>
                <a:gd name="connsiteX409" fmla="*/ 789053 w 1445622"/>
                <a:gd name="connsiteY409" fmla="*/ 75155 h 112243"/>
                <a:gd name="connsiteX410" fmla="*/ 783208 w 1445622"/>
                <a:gd name="connsiteY410" fmla="*/ 84914 h 112243"/>
                <a:gd name="connsiteX411" fmla="*/ 774442 w 1445622"/>
                <a:gd name="connsiteY411" fmla="*/ 87842 h 112243"/>
                <a:gd name="connsiteX412" fmla="*/ 763724 w 1445622"/>
                <a:gd name="connsiteY412" fmla="*/ 84914 h 112243"/>
                <a:gd name="connsiteX413" fmla="*/ 756906 w 1445622"/>
                <a:gd name="connsiteY413" fmla="*/ 74178 h 112243"/>
                <a:gd name="connsiteX414" fmla="*/ 753984 w 1445622"/>
                <a:gd name="connsiteY414" fmla="*/ 59538 h 112243"/>
                <a:gd name="connsiteX415" fmla="*/ 825097 w 1445622"/>
                <a:gd name="connsiteY415" fmla="*/ 64418 h 112243"/>
                <a:gd name="connsiteX416" fmla="*/ 830941 w 1445622"/>
                <a:gd name="connsiteY416" fmla="*/ 65394 h 112243"/>
                <a:gd name="connsiteX417" fmla="*/ 826070 w 1445622"/>
                <a:gd name="connsiteY417" fmla="*/ 81986 h 112243"/>
                <a:gd name="connsiteX418" fmla="*/ 816328 w 1445622"/>
                <a:gd name="connsiteY418" fmla="*/ 87842 h 112243"/>
                <a:gd name="connsiteX419" fmla="*/ 805613 w 1445622"/>
                <a:gd name="connsiteY419" fmla="*/ 80036 h 112243"/>
                <a:gd name="connsiteX420" fmla="*/ 800744 w 1445622"/>
                <a:gd name="connsiteY420" fmla="*/ 55634 h 112243"/>
                <a:gd name="connsiteX421" fmla="*/ 802690 w 1445622"/>
                <a:gd name="connsiteY421" fmla="*/ 38066 h 112243"/>
                <a:gd name="connsiteX422" fmla="*/ 808537 w 1445622"/>
                <a:gd name="connsiteY422" fmla="*/ 27329 h 112243"/>
                <a:gd name="connsiteX423" fmla="*/ 816328 w 1445622"/>
                <a:gd name="connsiteY423" fmla="*/ 23424 h 112243"/>
                <a:gd name="connsiteX424" fmla="*/ 826070 w 1445622"/>
                <a:gd name="connsiteY424" fmla="*/ 28305 h 112243"/>
                <a:gd name="connsiteX425" fmla="*/ 829967 w 1445622"/>
                <a:gd name="connsiteY425" fmla="*/ 42945 h 112243"/>
                <a:gd name="connsiteX426" fmla="*/ 825097 w 1445622"/>
                <a:gd name="connsiteY426" fmla="*/ 44898 h 112243"/>
                <a:gd name="connsiteX427" fmla="*/ 822174 w 1445622"/>
                <a:gd name="connsiteY427" fmla="*/ 35138 h 112243"/>
                <a:gd name="connsiteX428" fmla="*/ 817303 w 1445622"/>
                <a:gd name="connsiteY428" fmla="*/ 32208 h 112243"/>
                <a:gd name="connsiteX429" fmla="*/ 809510 w 1445622"/>
                <a:gd name="connsiteY429" fmla="*/ 38066 h 112243"/>
                <a:gd name="connsiteX430" fmla="*/ 806588 w 1445622"/>
                <a:gd name="connsiteY430" fmla="*/ 55634 h 112243"/>
                <a:gd name="connsiteX431" fmla="*/ 809510 w 1445622"/>
                <a:gd name="connsiteY431" fmla="*/ 74178 h 112243"/>
                <a:gd name="connsiteX432" fmla="*/ 816328 w 1445622"/>
                <a:gd name="connsiteY432" fmla="*/ 79058 h 112243"/>
                <a:gd name="connsiteX433" fmla="*/ 822174 w 1445622"/>
                <a:gd name="connsiteY433" fmla="*/ 76130 h 112243"/>
                <a:gd name="connsiteX434" fmla="*/ 825097 w 1445622"/>
                <a:gd name="connsiteY434" fmla="*/ 64418 h 112243"/>
                <a:gd name="connsiteX435" fmla="*/ 839708 w 1445622"/>
                <a:gd name="connsiteY435" fmla="*/ 13665 h 112243"/>
                <a:gd name="connsiteX436" fmla="*/ 839708 w 1445622"/>
                <a:gd name="connsiteY436" fmla="*/ 975 h 112243"/>
                <a:gd name="connsiteX437" fmla="*/ 845554 w 1445622"/>
                <a:gd name="connsiteY437" fmla="*/ 975 h 112243"/>
                <a:gd name="connsiteX438" fmla="*/ 845554 w 1445622"/>
                <a:gd name="connsiteY438" fmla="*/ 13665 h 112243"/>
                <a:gd name="connsiteX439" fmla="*/ 839708 w 1445622"/>
                <a:gd name="connsiteY439" fmla="*/ 13665 h 112243"/>
                <a:gd name="connsiteX440" fmla="*/ 839708 w 1445622"/>
                <a:gd name="connsiteY440" fmla="*/ 86867 h 112243"/>
                <a:gd name="connsiteX441" fmla="*/ 839708 w 1445622"/>
                <a:gd name="connsiteY441" fmla="*/ 24401 h 112243"/>
                <a:gd name="connsiteX442" fmla="*/ 845554 w 1445622"/>
                <a:gd name="connsiteY442" fmla="*/ 24401 h 112243"/>
                <a:gd name="connsiteX443" fmla="*/ 845554 w 1445622"/>
                <a:gd name="connsiteY443" fmla="*/ 86867 h 112243"/>
                <a:gd name="connsiteX444" fmla="*/ 839708 w 1445622"/>
                <a:gd name="connsiteY444" fmla="*/ 86867 h 112243"/>
                <a:gd name="connsiteX445" fmla="*/ 880622 w 1445622"/>
                <a:gd name="connsiteY445" fmla="*/ 66371 h 112243"/>
                <a:gd name="connsiteX446" fmla="*/ 887440 w 1445622"/>
                <a:gd name="connsiteY446" fmla="*/ 68322 h 112243"/>
                <a:gd name="connsiteX447" fmla="*/ 881596 w 1445622"/>
                <a:gd name="connsiteY447" fmla="*/ 82964 h 112243"/>
                <a:gd name="connsiteX448" fmla="*/ 871856 w 1445622"/>
                <a:gd name="connsiteY448" fmla="*/ 87842 h 112243"/>
                <a:gd name="connsiteX449" fmla="*/ 860165 w 1445622"/>
                <a:gd name="connsiteY449" fmla="*/ 80036 h 112243"/>
                <a:gd name="connsiteX450" fmla="*/ 855294 w 1445622"/>
                <a:gd name="connsiteY450" fmla="*/ 56610 h 112243"/>
                <a:gd name="connsiteX451" fmla="*/ 860165 w 1445622"/>
                <a:gd name="connsiteY451" fmla="*/ 32208 h 112243"/>
                <a:gd name="connsiteX452" fmla="*/ 871856 w 1445622"/>
                <a:gd name="connsiteY452" fmla="*/ 23424 h 112243"/>
                <a:gd name="connsiteX453" fmla="*/ 882569 w 1445622"/>
                <a:gd name="connsiteY453" fmla="*/ 32208 h 112243"/>
                <a:gd name="connsiteX454" fmla="*/ 887440 w 1445622"/>
                <a:gd name="connsiteY454" fmla="*/ 55634 h 112243"/>
                <a:gd name="connsiteX455" fmla="*/ 887440 w 1445622"/>
                <a:gd name="connsiteY455" fmla="*/ 58562 h 112243"/>
                <a:gd name="connsiteX456" fmla="*/ 862114 w 1445622"/>
                <a:gd name="connsiteY456" fmla="*/ 58562 h 112243"/>
                <a:gd name="connsiteX457" fmla="*/ 865036 w 1445622"/>
                <a:gd name="connsiteY457" fmla="*/ 74178 h 112243"/>
                <a:gd name="connsiteX458" fmla="*/ 871856 w 1445622"/>
                <a:gd name="connsiteY458" fmla="*/ 79058 h 112243"/>
                <a:gd name="connsiteX459" fmla="*/ 877700 w 1445622"/>
                <a:gd name="connsiteY459" fmla="*/ 76130 h 112243"/>
                <a:gd name="connsiteX460" fmla="*/ 880622 w 1445622"/>
                <a:gd name="connsiteY460" fmla="*/ 66371 h 112243"/>
                <a:gd name="connsiteX461" fmla="*/ 862114 w 1445622"/>
                <a:gd name="connsiteY461" fmla="*/ 49778 h 112243"/>
                <a:gd name="connsiteX462" fmla="*/ 880622 w 1445622"/>
                <a:gd name="connsiteY462" fmla="*/ 49778 h 112243"/>
                <a:gd name="connsiteX463" fmla="*/ 878674 w 1445622"/>
                <a:gd name="connsiteY463" fmla="*/ 38066 h 112243"/>
                <a:gd name="connsiteX464" fmla="*/ 871856 w 1445622"/>
                <a:gd name="connsiteY464" fmla="*/ 32208 h 112243"/>
                <a:gd name="connsiteX465" fmla="*/ 865036 w 1445622"/>
                <a:gd name="connsiteY465" fmla="*/ 37089 h 112243"/>
                <a:gd name="connsiteX466" fmla="*/ 862114 w 1445622"/>
                <a:gd name="connsiteY466" fmla="*/ 49778 h 112243"/>
                <a:gd name="connsiteX467" fmla="*/ 898156 w 1445622"/>
                <a:gd name="connsiteY467" fmla="*/ 86867 h 112243"/>
                <a:gd name="connsiteX468" fmla="*/ 898156 w 1445622"/>
                <a:gd name="connsiteY468" fmla="*/ 24401 h 112243"/>
                <a:gd name="connsiteX469" fmla="*/ 903027 w 1445622"/>
                <a:gd name="connsiteY469" fmla="*/ 24401 h 112243"/>
                <a:gd name="connsiteX470" fmla="*/ 903027 w 1445622"/>
                <a:gd name="connsiteY470" fmla="*/ 33185 h 112243"/>
                <a:gd name="connsiteX471" fmla="*/ 913742 w 1445622"/>
                <a:gd name="connsiteY471" fmla="*/ 23424 h 112243"/>
                <a:gd name="connsiteX472" fmla="*/ 919588 w 1445622"/>
                <a:gd name="connsiteY472" fmla="*/ 25377 h 112243"/>
                <a:gd name="connsiteX473" fmla="*/ 923484 w 1445622"/>
                <a:gd name="connsiteY473" fmla="*/ 30257 h 112243"/>
                <a:gd name="connsiteX474" fmla="*/ 925433 w 1445622"/>
                <a:gd name="connsiteY474" fmla="*/ 38066 h 112243"/>
                <a:gd name="connsiteX475" fmla="*/ 925433 w 1445622"/>
                <a:gd name="connsiteY475" fmla="*/ 48801 h 112243"/>
                <a:gd name="connsiteX476" fmla="*/ 925433 w 1445622"/>
                <a:gd name="connsiteY476" fmla="*/ 86867 h 112243"/>
                <a:gd name="connsiteX477" fmla="*/ 919588 w 1445622"/>
                <a:gd name="connsiteY477" fmla="*/ 86867 h 112243"/>
                <a:gd name="connsiteX478" fmla="*/ 919588 w 1445622"/>
                <a:gd name="connsiteY478" fmla="*/ 48801 h 112243"/>
                <a:gd name="connsiteX479" fmla="*/ 919588 w 1445622"/>
                <a:gd name="connsiteY479" fmla="*/ 39041 h 112243"/>
                <a:gd name="connsiteX480" fmla="*/ 916664 w 1445622"/>
                <a:gd name="connsiteY480" fmla="*/ 34161 h 112243"/>
                <a:gd name="connsiteX481" fmla="*/ 912769 w 1445622"/>
                <a:gd name="connsiteY481" fmla="*/ 32208 h 112243"/>
                <a:gd name="connsiteX482" fmla="*/ 905949 w 1445622"/>
                <a:gd name="connsiteY482" fmla="*/ 37089 h 112243"/>
                <a:gd name="connsiteX483" fmla="*/ 904002 w 1445622"/>
                <a:gd name="connsiteY483" fmla="*/ 52706 h 112243"/>
                <a:gd name="connsiteX484" fmla="*/ 904002 w 1445622"/>
                <a:gd name="connsiteY484" fmla="*/ 86867 h 112243"/>
                <a:gd name="connsiteX485" fmla="*/ 898156 w 1445622"/>
                <a:gd name="connsiteY485" fmla="*/ 86867 h 112243"/>
                <a:gd name="connsiteX486" fmla="*/ 960501 w 1445622"/>
                <a:gd name="connsiteY486" fmla="*/ 64418 h 112243"/>
                <a:gd name="connsiteX487" fmla="*/ 966346 w 1445622"/>
                <a:gd name="connsiteY487" fmla="*/ 65394 h 112243"/>
                <a:gd name="connsiteX488" fmla="*/ 961475 w 1445622"/>
                <a:gd name="connsiteY488" fmla="*/ 81986 h 112243"/>
                <a:gd name="connsiteX489" fmla="*/ 951735 w 1445622"/>
                <a:gd name="connsiteY489" fmla="*/ 87842 h 112243"/>
                <a:gd name="connsiteX490" fmla="*/ 941019 w 1445622"/>
                <a:gd name="connsiteY490" fmla="*/ 80036 h 112243"/>
                <a:gd name="connsiteX491" fmla="*/ 936148 w 1445622"/>
                <a:gd name="connsiteY491" fmla="*/ 55634 h 112243"/>
                <a:gd name="connsiteX492" fmla="*/ 938097 w 1445622"/>
                <a:gd name="connsiteY492" fmla="*/ 38066 h 112243"/>
                <a:gd name="connsiteX493" fmla="*/ 943941 w 1445622"/>
                <a:gd name="connsiteY493" fmla="*/ 27329 h 112243"/>
                <a:gd name="connsiteX494" fmla="*/ 951735 w 1445622"/>
                <a:gd name="connsiteY494" fmla="*/ 23424 h 112243"/>
                <a:gd name="connsiteX495" fmla="*/ 960501 w 1445622"/>
                <a:gd name="connsiteY495" fmla="*/ 28305 h 112243"/>
                <a:gd name="connsiteX496" fmla="*/ 965372 w 1445622"/>
                <a:gd name="connsiteY496" fmla="*/ 42945 h 112243"/>
                <a:gd name="connsiteX497" fmla="*/ 959528 w 1445622"/>
                <a:gd name="connsiteY497" fmla="*/ 44898 h 112243"/>
                <a:gd name="connsiteX498" fmla="*/ 956606 w 1445622"/>
                <a:gd name="connsiteY498" fmla="*/ 35138 h 112243"/>
                <a:gd name="connsiteX499" fmla="*/ 951735 w 1445622"/>
                <a:gd name="connsiteY499" fmla="*/ 32208 h 112243"/>
                <a:gd name="connsiteX500" fmla="*/ 944915 w 1445622"/>
                <a:gd name="connsiteY500" fmla="*/ 38066 h 112243"/>
                <a:gd name="connsiteX501" fmla="*/ 941993 w 1445622"/>
                <a:gd name="connsiteY501" fmla="*/ 55634 h 112243"/>
                <a:gd name="connsiteX502" fmla="*/ 944915 w 1445622"/>
                <a:gd name="connsiteY502" fmla="*/ 74178 h 112243"/>
                <a:gd name="connsiteX503" fmla="*/ 951735 w 1445622"/>
                <a:gd name="connsiteY503" fmla="*/ 79058 h 112243"/>
                <a:gd name="connsiteX504" fmla="*/ 957579 w 1445622"/>
                <a:gd name="connsiteY504" fmla="*/ 76130 h 112243"/>
                <a:gd name="connsiteX505" fmla="*/ 960501 w 1445622"/>
                <a:gd name="connsiteY505" fmla="*/ 64418 h 112243"/>
                <a:gd name="connsiteX506" fmla="*/ 997519 w 1445622"/>
                <a:gd name="connsiteY506" fmla="*/ 66371 h 112243"/>
                <a:gd name="connsiteX507" fmla="*/ 1004338 w 1445622"/>
                <a:gd name="connsiteY507" fmla="*/ 68322 h 112243"/>
                <a:gd name="connsiteX508" fmla="*/ 998492 w 1445622"/>
                <a:gd name="connsiteY508" fmla="*/ 82964 h 112243"/>
                <a:gd name="connsiteX509" fmla="*/ 988752 w 1445622"/>
                <a:gd name="connsiteY509" fmla="*/ 87842 h 112243"/>
                <a:gd name="connsiteX510" fmla="*/ 977061 w 1445622"/>
                <a:gd name="connsiteY510" fmla="*/ 80036 h 112243"/>
                <a:gd name="connsiteX511" fmla="*/ 972192 w 1445622"/>
                <a:gd name="connsiteY511" fmla="*/ 56610 h 112243"/>
                <a:gd name="connsiteX512" fmla="*/ 977061 w 1445622"/>
                <a:gd name="connsiteY512" fmla="*/ 32208 h 112243"/>
                <a:gd name="connsiteX513" fmla="*/ 988752 w 1445622"/>
                <a:gd name="connsiteY513" fmla="*/ 23424 h 112243"/>
                <a:gd name="connsiteX514" fmla="*/ 999467 w 1445622"/>
                <a:gd name="connsiteY514" fmla="*/ 32208 h 112243"/>
                <a:gd name="connsiteX515" fmla="*/ 1004338 w 1445622"/>
                <a:gd name="connsiteY515" fmla="*/ 55634 h 112243"/>
                <a:gd name="connsiteX516" fmla="*/ 1004338 w 1445622"/>
                <a:gd name="connsiteY516" fmla="*/ 58562 h 112243"/>
                <a:gd name="connsiteX517" fmla="*/ 979010 w 1445622"/>
                <a:gd name="connsiteY517" fmla="*/ 58562 h 112243"/>
                <a:gd name="connsiteX518" fmla="*/ 981932 w 1445622"/>
                <a:gd name="connsiteY518" fmla="*/ 74178 h 112243"/>
                <a:gd name="connsiteX519" fmla="*/ 988752 w 1445622"/>
                <a:gd name="connsiteY519" fmla="*/ 79058 h 112243"/>
                <a:gd name="connsiteX520" fmla="*/ 994596 w 1445622"/>
                <a:gd name="connsiteY520" fmla="*/ 76130 h 112243"/>
                <a:gd name="connsiteX521" fmla="*/ 997519 w 1445622"/>
                <a:gd name="connsiteY521" fmla="*/ 66371 h 112243"/>
                <a:gd name="connsiteX522" fmla="*/ 979010 w 1445622"/>
                <a:gd name="connsiteY522" fmla="*/ 49778 h 112243"/>
                <a:gd name="connsiteX523" fmla="*/ 997519 w 1445622"/>
                <a:gd name="connsiteY523" fmla="*/ 49778 h 112243"/>
                <a:gd name="connsiteX524" fmla="*/ 995570 w 1445622"/>
                <a:gd name="connsiteY524" fmla="*/ 38066 h 112243"/>
                <a:gd name="connsiteX525" fmla="*/ 988752 w 1445622"/>
                <a:gd name="connsiteY525" fmla="*/ 32208 h 112243"/>
                <a:gd name="connsiteX526" fmla="*/ 981932 w 1445622"/>
                <a:gd name="connsiteY526" fmla="*/ 37089 h 112243"/>
                <a:gd name="connsiteX527" fmla="*/ 979010 w 1445622"/>
                <a:gd name="connsiteY527" fmla="*/ 49778 h 112243"/>
                <a:gd name="connsiteX528" fmla="*/ 1052071 w 1445622"/>
                <a:gd name="connsiteY528" fmla="*/ 79058 h 112243"/>
                <a:gd name="connsiteX529" fmla="*/ 1045251 w 1445622"/>
                <a:gd name="connsiteY529" fmla="*/ 85892 h 112243"/>
                <a:gd name="connsiteX530" fmla="*/ 1039407 w 1445622"/>
                <a:gd name="connsiteY530" fmla="*/ 87842 h 112243"/>
                <a:gd name="connsiteX531" fmla="*/ 1030640 w 1445622"/>
                <a:gd name="connsiteY531" fmla="*/ 82964 h 112243"/>
                <a:gd name="connsiteX532" fmla="*/ 1027718 w 1445622"/>
                <a:gd name="connsiteY532" fmla="*/ 70274 h 112243"/>
                <a:gd name="connsiteX533" fmla="*/ 1028691 w 1445622"/>
                <a:gd name="connsiteY533" fmla="*/ 62466 h 112243"/>
                <a:gd name="connsiteX534" fmla="*/ 1031614 w 1445622"/>
                <a:gd name="connsiteY534" fmla="*/ 55634 h 112243"/>
                <a:gd name="connsiteX535" fmla="*/ 1035509 w 1445622"/>
                <a:gd name="connsiteY535" fmla="*/ 52706 h 112243"/>
                <a:gd name="connsiteX536" fmla="*/ 1040380 w 1445622"/>
                <a:gd name="connsiteY536" fmla="*/ 50754 h 112243"/>
                <a:gd name="connsiteX537" fmla="*/ 1051096 w 1445622"/>
                <a:gd name="connsiteY537" fmla="*/ 47826 h 112243"/>
                <a:gd name="connsiteX538" fmla="*/ 1051096 w 1445622"/>
                <a:gd name="connsiteY538" fmla="*/ 44898 h 112243"/>
                <a:gd name="connsiteX539" fmla="*/ 1049149 w 1445622"/>
                <a:gd name="connsiteY539" fmla="*/ 35138 h 112243"/>
                <a:gd name="connsiteX540" fmla="*/ 1043302 w 1445622"/>
                <a:gd name="connsiteY540" fmla="*/ 32208 h 112243"/>
                <a:gd name="connsiteX541" fmla="*/ 1036485 w 1445622"/>
                <a:gd name="connsiteY541" fmla="*/ 34161 h 112243"/>
                <a:gd name="connsiteX542" fmla="*/ 1034536 w 1445622"/>
                <a:gd name="connsiteY542" fmla="*/ 43922 h 112243"/>
                <a:gd name="connsiteX543" fmla="*/ 1028691 w 1445622"/>
                <a:gd name="connsiteY543" fmla="*/ 41969 h 112243"/>
                <a:gd name="connsiteX544" fmla="*/ 1030640 w 1445622"/>
                <a:gd name="connsiteY544" fmla="*/ 32208 h 112243"/>
                <a:gd name="connsiteX545" fmla="*/ 1036485 w 1445622"/>
                <a:gd name="connsiteY545" fmla="*/ 25377 h 112243"/>
                <a:gd name="connsiteX546" fmla="*/ 1044278 w 1445622"/>
                <a:gd name="connsiteY546" fmla="*/ 23424 h 112243"/>
                <a:gd name="connsiteX547" fmla="*/ 1051096 w 1445622"/>
                <a:gd name="connsiteY547" fmla="*/ 25377 h 112243"/>
                <a:gd name="connsiteX548" fmla="*/ 1054993 w 1445622"/>
                <a:gd name="connsiteY548" fmla="*/ 30257 h 112243"/>
                <a:gd name="connsiteX549" fmla="*/ 1056942 w 1445622"/>
                <a:gd name="connsiteY549" fmla="*/ 37089 h 112243"/>
                <a:gd name="connsiteX550" fmla="*/ 1056942 w 1445622"/>
                <a:gd name="connsiteY550" fmla="*/ 46850 h 112243"/>
                <a:gd name="connsiteX551" fmla="*/ 1056942 w 1445622"/>
                <a:gd name="connsiteY551" fmla="*/ 60515 h 112243"/>
                <a:gd name="connsiteX552" fmla="*/ 1056942 w 1445622"/>
                <a:gd name="connsiteY552" fmla="*/ 79058 h 112243"/>
                <a:gd name="connsiteX553" fmla="*/ 1058889 w 1445622"/>
                <a:gd name="connsiteY553" fmla="*/ 86867 h 112243"/>
                <a:gd name="connsiteX554" fmla="*/ 1053044 w 1445622"/>
                <a:gd name="connsiteY554" fmla="*/ 86867 h 112243"/>
                <a:gd name="connsiteX555" fmla="*/ 1052071 w 1445622"/>
                <a:gd name="connsiteY555" fmla="*/ 79058 h 112243"/>
                <a:gd name="connsiteX556" fmla="*/ 1051096 w 1445622"/>
                <a:gd name="connsiteY556" fmla="*/ 55634 h 112243"/>
                <a:gd name="connsiteX557" fmla="*/ 1041356 w 1445622"/>
                <a:gd name="connsiteY557" fmla="*/ 59538 h 112243"/>
                <a:gd name="connsiteX558" fmla="*/ 1036485 w 1445622"/>
                <a:gd name="connsiteY558" fmla="*/ 61490 h 112243"/>
                <a:gd name="connsiteX559" fmla="*/ 1034536 w 1445622"/>
                <a:gd name="connsiteY559" fmla="*/ 65394 h 112243"/>
                <a:gd name="connsiteX560" fmla="*/ 1033562 w 1445622"/>
                <a:gd name="connsiteY560" fmla="*/ 70274 h 112243"/>
                <a:gd name="connsiteX561" fmla="*/ 1035509 w 1445622"/>
                <a:gd name="connsiteY561" fmla="*/ 77106 h 112243"/>
                <a:gd name="connsiteX562" fmla="*/ 1040380 w 1445622"/>
                <a:gd name="connsiteY562" fmla="*/ 80036 h 112243"/>
                <a:gd name="connsiteX563" fmla="*/ 1046227 w 1445622"/>
                <a:gd name="connsiteY563" fmla="*/ 77106 h 112243"/>
                <a:gd name="connsiteX564" fmla="*/ 1050122 w 1445622"/>
                <a:gd name="connsiteY564" fmla="*/ 70274 h 112243"/>
                <a:gd name="connsiteX565" fmla="*/ 1051096 w 1445622"/>
                <a:gd name="connsiteY565" fmla="*/ 59538 h 112243"/>
                <a:gd name="connsiteX566" fmla="*/ 1051096 w 1445622"/>
                <a:gd name="connsiteY566" fmla="*/ 55634 h 112243"/>
                <a:gd name="connsiteX567" fmla="*/ 1069604 w 1445622"/>
                <a:gd name="connsiteY567" fmla="*/ 86867 h 112243"/>
                <a:gd name="connsiteX568" fmla="*/ 1069604 w 1445622"/>
                <a:gd name="connsiteY568" fmla="*/ 24401 h 112243"/>
                <a:gd name="connsiteX569" fmla="*/ 1074475 w 1445622"/>
                <a:gd name="connsiteY569" fmla="*/ 24401 h 112243"/>
                <a:gd name="connsiteX570" fmla="*/ 1074475 w 1445622"/>
                <a:gd name="connsiteY570" fmla="*/ 33185 h 112243"/>
                <a:gd name="connsiteX571" fmla="*/ 1085191 w 1445622"/>
                <a:gd name="connsiteY571" fmla="*/ 23424 h 112243"/>
                <a:gd name="connsiteX572" fmla="*/ 1091037 w 1445622"/>
                <a:gd name="connsiteY572" fmla="*/ 25377 h 112243"/>
                <a:gd name="connsiteX573" fmla="*/ 1094933 w 1445622"/>
                <a:gd name="connsiteY573" fmla="*/ 30257 h 112243"/>
                <a:gd name="connsiteX574" fmla="*/ 1096881 w 1445622"/>
                <a:gd name="connsiteY574" fmla="*/ 38066 h 112243"/>
                <a:gd name="connsiteX575" fmla="*/ 1096881 w 1445622"/>
                <a:gd name="connsiteY575" fmla="*/ 48801 h 112243"/>
                <a:gd name="connsiteX576" fmla="*/ 1096881 w 1445622"/>
                <a:gd name="connsiteY576" fmla="*/ 86867 h 112243"/>
                <a:gd name="connsiteX577" fmla="*/ 1092010 w 1445622"/>
                <a:gd name="connsiteY577" fmla="*/ 86867 h 112243"/>
                <a:gd name="connsiteX578" fmla="*/ 1092010 w 1445622"/>
                <a:gd name="connsiteY578" fmla="*/ 48801 h 112243"/>
                <a:gd name="connsiteX579" fmla="*/ 1091037 w 1445622"/>
                <a:gd name="connsiteY579" fmla="*/ 39041 h 112243"/>
                <a:gd name="connsiteX580" fmla="*/ 1088113 w 1445622"/>
                <a:gd name="connsiteY580" fmla="*/ 34161 h 112243"/>
                <a:gd name="connsiteX581" fmla="*/ 1084217 w 1445622"/>
                <a:gd name="connsiteY581" fmla="*/ 32208 h 112243"/>
                <a:gd name="connsiteX582" fmla="*/ 1078373 w 1445622"/>
                <a:gd name="connsiteY582" fmla="*/ 37089 h 112243"/>
                <a:gd name="connsiteX583" fmla="*/ 1075451 w 1445622"/>
                <a:gd name="connsiteY583" fmla="*/ 52706 h 112243"/>
                <a:gd name="connsiteX584" fmla="*/ 1075451 w 1445622"/>
                <a:gd name="connsiteY584" fmla="*/ 86867 h 112243"/>
                <a:gd name="connsiteX585" fmla="*/ 1069604 w 1445622"/>
                <a:gd name="connsiteY585" fmla="*/ 86867 h 112243"/>
                <a:gd name="connsiteX586" fmla="*/ 1131950 w 1445622"/>
                <a:gd name="connsiteY586" fmla="*/ 86867 h 112243"/>
                <a:gd name="connsiteX587" fmla="*/ 1131950 w 1445622"/>
                <a:gd name="connsiteY587" fmla="*/ 79058 h 112243"/>
                <a:gd name="connsiteX588" fmla="*/ 1122208 w 1445622"/>
                <a:gd name="connsiteY588" fmla="*/ 87842 h 112243"/>
                <a:gd name="connsiteX589" fmla="*/ 1115390 w 1445622"/>
                <a:gd name="connsiteY589" fmla="*/ 83939 h 112243"/>
                <a:gd name="connsiteX590" fmla="*/ 1109546 w 1445622"/>
                <a:gd name="connsiteY590" fmla="*/ 72227 h 112243"/>
                <a:gd name="connsiteX591" fmla="*/ 1107597 w 1445622"/>
                <a:gd name="connsiteY591" fmla="*/ 55634 h 112243"/>
                <a:gd name="connsiteX592" fmla="*/ 1109546 w 1445622"/>
                <a:gd name="connsiteY592" fmla="*/ 39041 h 112243"/>
                <a:gd name="connsiteX593" fmla="*/ 1114415 w 1445622"/>
                <a:gd name="connsiteY593" fmla="*/ 27329 h 112243"/>
                <a:gd name="connsiteX594" fmla="*/ 1122208 w 1445622"/>
                <a:gd name="connsiteY594" fmla="*/ 23424 h 112243"/>
                <a:gd name="connsiteX595" fmla="*/ 1128054 w 1445622"/>
                <a:gd name="connsiteY595" fmla="*/ 25377 h 112243"/>
                <a:gd name="connsiteX596" fmla="*/ 1131950 w 1445622"/>
                <a:gd name="connsiteY596" fmla="*/ 32208 h 112243"/>
                <a:gd name="connsiteX597" fmla="*/ 1131950 w 1445622"/>
                <a:gd name="connsiteY597" fmla="*/ 975 h 112243"/>
                <a:gd name="connsiteX598" fmla="*/ 1136821 w 1445622"/>
                <a:gd name="connsiteY598" fmla="*/ 975 h 112243"/>
                <a:gd name="connsiteX599" fmla="*/ 1136821 w 1445622"/>
                <a:gd name="connsiteY599" fmla="*/ 86867 h 112243"/>
                <a:gd name="connsiteX600" fmla="*/ 1131950 w 1445622"/>
                <a:gd name="connsiteY600" fmla="*/ 86867 h 112243"/>
                <a:gd name="connsiteX601" fmla="*/ 1113441 w 1445622"/>
                <a:gd name="connsiteY601" fmla="*/ 55634 h 112243"/>
                <a:gd name="connsiteX602" fmla="*/ 1116363 w 1445622"/>
                <a:gd name="connsiteY602" fmla="*/ 73202 h 112243"/>
                <a:gd name="connsiteX603" fmla="*/ 1123183 w 1445622"/>
                <a:gd name="connsiteY603" fmla="*/ 79058 h 112243"/>
                <a:gd name="connsiteX604" fmla="*/ 1129028 w 1445622"/>
                <a:gd name="connsiteY604" fmla="*/ 74178 h 112243"/>
                <a:gd name="connsiteX605" fmla="*/ 1131950 w 1445622"/>
                <a:gd name="connsiteY605" fmla="*/ 56610 h 112243"/>
                <a:gd name="connsiteX606" fmla="*/ 1129028 w 1445622"/>
                <a:gd name="connsiteY606" fmla="*/ 38066 h 112243"/>
                <a:gd name="connsiteX607" fmla="*/ 1122208 w 1445622"/>
                <a:gd name="connsiteY607" fmla="*/ 32208 h 112243"/>
                <a:gd name="connsiteX608" fmla="*/ 1116363 w 1445622"/>
                <a:gd name="connsiteY608" fmla="*/ 38066 h 112243"/>
                <a:gd name="connsiteX609" fmla="*/ 1113441 w 1445622"/>
                <a:gd name="connsiteY609" fmla="*/ 55634 h 112243"/>
                <a:gd name="connsiteX610" fmla="*/ 1175787 w 1445622"/>
                <a:gd name="connsiteY610" fmla="*/ 86867 h 112243"/>
                <a:gd name="connsiteX611" fmla="*/ 1175787 w 1445622"/>
                <a:gd name="connsiteY611" fmla="*/ 10737 h 112243"/>
                <a:gd name="connsiteX612" fmla="*/ 1160200 w 1445622"/>
                <a:gd name="connsiteY612" fmla="*/ 10737 h 112243"/>
                <a:gd name="connsiteX613" fmla="*/ 1160200 w 1445622"/>
                <a:gd name="connsiteY613" fmla="*/ 975 h 112243"/>
                <a:gd name="connsiteX614" fmla="*/ 1198191 w 1445622"/>
                <a:gd name="connsiteY614" fmla="*/ 975 h 112243"/>
                <a:gd name="connsiteX615" fmla="*/ 1198191 w 1445622"/>
                <a:gd name="connsiteY615" fmla="*/ 10737 h 112243"/>
                <a:gd name="connsiteX616" fmla="*/ 1182605 w 1445622"/>
                <a:gd name="connsiteY616" fmla="*/ 10737 h 112243"/>
                <a:gd name="connsiteX617" fmla="*/ 1182605 w 1445622"/>
                <a:gd name="connsiteY617" fmla="*/ 86867 h 112243"/>
                <a:gd name="connsiteX618" fmla="*/ 1175787 w 1445622"/>
                <a:gd name="connsiteY618" fmla="*/ 86867 h 112243"/>
                <a:gd name="connsiteX619" fmla="*/ 1223520 w 1445622"/>
                <a:gd name="connsiteY619" fmla="*/ 66371 h 112243"/>
                <a:gd name="connsiteX620" fmla="*/ 1229364 w 1445622"/>
                <a:gd name="connsiteY620" fmla="*/ 68322 h 112243"/>
                <a:gd name="connsiteX621" fmla="*/ 1224493 w 1445622"/>
                <a:gd name="connsiteY621" fmla="*/ 82964 h 112243"/>
                <a:gd name="connsiteX622" fmla="*/ 1214751 w 1445622"/>
                <a:gd name="connsiteY622" fmla="*/ 87842 h 112243"/>
                <a:gd name="connsiteX623" fmla="*/ 1202089 w 1445622"/>
                <a:gd name="connsiteY623" fmla="*/ 80036 h 112243"/>
                <a:gd name="connsiteX624" fmla="*/ 1198191 w 1445622"/>
                <a:gd name="connsiteY624" fmla="*/ 56610 h 112243"/>
                <a:gd name="connsiteX625" fmla="*/ 1202089 w 1445622"/>
                <a:gd name="connsiteY625" fmla="*/ 32208 h 112243"/>
                <a:gd name="connsiteX626" fmla="*/ 1213778 w 1445622"/>
                <a:gd name="connsiteY626" fmla="*/ 23424 h 112243"/>
                <a:gd name="connsiteX627" fmla="*/ 1225468 w 1445622"/>
                <a:gd name="connsiteY627" fmla="*/ 32208 h 112243"/>
                <a:gd name="connsiteX628" fmla="*/ 1229364 w 1445622"/>
                <a:gd name="connsiteY628" fmla="*/ 55634 h 112243"/>
                <a:gd name="connsiteX629" fmla="*/ 1229364 w 1445622"/>
                <a:gd name="connsiteY629" fmla="*/ 58562 h 112243"/>
                <a:gd name="connsiteX630" fmla="*/ 1204036 w 1445622"/>
                <a:gd name="connsiteY630" fmla="*/ 58562 h 112243"/>
                <a:gd name="connsiteX631" fmla="*/ 1206958 w 1445622"/>
                <a:gd name="connsiteY631" fmla="*/ 74178 h 112243"/>
                <a:gd name="connsiteX632" fmla="*/ 1214751 w 1445622"/>
                <a:gd name="connsiteY632" fmla="*/ 79058 h 112243"/>
                <a:gd name="connsiteX633" fmla="*/ 1219622 w 1445622"/>
                <a:gd name="connsiteY633" fmla="*/ 76130 h 112243"/>
                <a:gd name="connsiteX634" fmla="*/ 1223520 w 1445622"/>
                <a:gd name="connsiteY634" fmla="*/ 66371 h 112243"/>
                <a:gd name="connsiteX635" fmla="*/ 1204036 w 1445622"/>
                <a:gd name="connsiteY635" fmla="*/ 49778 h 112243"/>
                <a:gd name="connsiteX636" fmla="*/ 1223520 w 1445622"/>
                <a:gd name="connsiteY636" fmla="*/ 49778 h 112243"/>
                <a:gd name="connsiteX637" fmla="*/ 1221571 w 1445622"/>
                <a:gd name="connsiteY637" fmla="*/ 38066 h 112243"/>
                <a:gd name="connsiteX638" fmla="*/ 1213778 w 1445622"/>
                <a:gd name="connsiteY638" fmla="*/ 32208 h 112243"/>
                <a:gd name="connsiteX639" fmla="*/ 1206958 w 1445622"/>
                <a:gd name="connsiteY639" fmla="*/ 37089 h 112243"/>
                <a:gd name="connsiteX640" fmla="*/ 1204036 w 1445622"/>
                <a:gd name="connsiteY640" fmla="*/ 49778 h 112243"/>
                <a:gd name="connsiteX641" fmla="*/ 1262486 w 1445622"/>
                <a:gd name="connsiteY641" fmla="*/ 64418 h 112243"/>
                <a:gd name="connsiteX642" fmla="*/ 1268330 w 1445622"/>
                <a:gd name="connsiteY642" fmla="*/ 65394 h 112243"/>
                <a:gd name="connsiteX643" fmla="*/ 1263459 w 1445622"/>
                <a:gd name="connsiteY643" fmla="*/ 81986 h 112243"/>
                <a:gd name="connsiteX644" fmla="*/ 1253717 w 1445622"/>
                <a:gd name="connsiteY644" fmla="*/ 87842 h 112243"/>
                <a:gd name="connsiteX645" fmla="*/ 1243002 w 1445622"/>
                <a:gd name="connsiteY645" fmla="*/ 80036 h 112243"/>
                <a:gd name="connsiteX646" fmla="*/ 1238131 w 1445622"/>
                <a:gd name="connsiteY646" fmla="*/ 55634 h 112243"/>
                <a:gd name="connsiteX647" fmla="*/ 1240079 w 1445622"/>
                <a:gd name="connsiteY647" fmla="*/ 38066 h 112243"/>
                <a:gd name="connsiteX648" fmla="*/ 1245924 w 1445622"/>
                <a:gd name="connsiteY648" fmla="*/ 27329 h 112243"/>
                <a:gd name="connsiteX649" fmla="*/ 1253717 w 1445622"/>
                <a:gd name="connsiteY649" fmla="*/ 23424 h 112243"/>
                <a:gd name="connsiteX650" fmla="*/ 1263459 w 1445622"/>
                <a:gd name="connsiteY650" fmla="*/ 28305 h 112243"/>
                <a:gd name="connsiteX651" fmla="*/ 1267355 w 1445622"/>
                <a:gd name="connsiteY651" fmla="*/ 42945 h 112243"/>
                <a:gd name="connsiteX652" fmla="*/ 1261510 w 1445622"/>
                <a:gd name="connsiteY652" fmla="*/ 44898 h 112243"/>
                <a:gd name="connsiteX653" fmla="*/ 1259561 w 1445622"/>
                <a:gd name="connsiteY653" fmla="*/ 35138 h 112243"/>
                <a:gd name="connsiteX654" fmla="*/ 1253717 w 1445622"/>
                <a:gd name="connsiteY654" fmla="*/ 32208 h 112243"/>
                <a:gd name="connsiteX655" fmla="*/ 1246899 w 1445622"/>
                <a:gd name="connsiteY655" fmla="*/ 38066 h 112243"/>
                <a:gd name="connsiteX656" fmla="*/ 1243977 w 1445622"/>
                <a:gd name="connsiteY656" fmla="*/ 55634 h 112243"/>
                <a:gd name="connsiteX657" fmla="*/ 1246899 w 1445622"/>
                <a:gd name="connsiteY657" fmla="*/ 74178 h 112243"/>
                <a:gd name="connsiteX658" fmla="*/ 1253717 w 1445622"/>
                <a:gd name="connsiteY658" fmla="*/ 79058 h 112243"/>
                <a:gd name="connsiteX659" fmla="*/ 1259561 w 1445622"/>
                <a:gd name="connsiteY659" fmla="*/ 76130 h 112243"/>
                <a:gd name="connsiteX660" fmla="*/ 1262486 w 1445622"/>
                <a:gd name="connsiteY660" fmla="*/ 64418 h 112243"/>
                <a:gd name="connsiteX661" fmla="*/ 1277102 w 1445622"/>
                <a:gd name="connsiteY661" fmla="*/ 86867 h 112243"/>
                <a:gd name="connsiteX662" fmla="*/ 1277102 w 1445622"/>
                <a:gd name="connsiteY662" fmla="*/ 975 h 112243"/>
                <a:gd name="connsiteX663" fmla="*/ 1282947 w 1445622"/>
                <a:gd name="connsiteY663" fmla="*/ 975 h 112243"/>
                <a:gd name="connsiteX664" fmla="*/ 1282947 w 1445622"/>
                <a:gd name="connsiteY664" fmla="*/ 32208 h 112243"/>
                <a:gd name="connsiteX665" fmla="*/ 1292681 w 1445622"/>
                <a:gd name="connsiteY665" fmla="*/ 23424 h 112243"/>
                <a:gd name="connsiteX666" fmla="*/ 1299493 w 1445622"/>
                <a:gd name="connsiteY666" fmla="*/ 26352 h 112243"/>
                <a:gd name="connsiteX667" fmla="*/ 1303402 w 1445622"/>
                <a:gd name="connsiteY667" fmla="*/ 33185 h 112243"/>
                <a:gd name="connsiteX668" fmla="*/ 1304370 w 1445622"/>
                <a:gd name="connsiteY668" fmla="*/ 47826 h 112243"/>
                <a:gd name="connsiteX669" fmla="*/ 1304370 w 1445622"/>
                <a:gd name="connsiteY669" fmla="*/ 86867 h 112243"/>
                <a:gd name="connsiteX670" fmla="*/ 1298525 w 1445622"/>
                <a:gd name="connsiteY670" fmla="*/ 86867 h 112243"/>
                <a:gd name="connsiteX671" fmla="*/ 1298525 w 1445622"/>
                <a:gd name="connsiteY671" fmla="*/ 47826 h 112243"/>
                <a:gd name="connsiteX672" fmla="*/ 1296571 w 1445622"/>
                <a:gd name="connsiteY672" fmla="*/ 36113 h 112243"/>
                <a:gd name="connsiteX673" fmla="*/ 1291713 w 1445622"/>
                <a:gd name="connsiteY673" fmla="*/ 32208 h 112243"/>
                <a:gd name="connsiteX674" fmla="*/ 1286837 w 1445622"/>
                <a:gd name="connsiteY674" fmla="*/ 35138 h 112243"/>
                <a:gd name="connsiteX675" fmla="*/ 1283914 w 1445622"/>
                <a:gd name="connsiteY675" fmla="*/ 40994 h 112243"/>
                <a:gd name="connsiteX676" fmla="*/ 1282947 w 1445622"/>
                <a:gd name="connsiteY676" fmla="*/ 52706 h 112243"/>
                <a:gd name="connsiteX677" fmla="*/ 1282947 w 1445622"/>
                <a:gd name="connsiteY677" fmla="*/ 86867 h 112243"/>
                <a:gd name="connsiteX678" fmla="*/ 1277102 w 1445622"/>
                <a:gd name="connsiteY678" fmla="*/ 86867 h 112243"/>
                <a:gd name="connsiteX679" fmla="*/ 1317046 w 1445622"/>
                <a:gd name="connsiteY679" fmla="*/ 86867 h 112243"/>
                <a:gd name="connsiteX680" fmla="*/ 1317046 w 1445622"/>
                <a:gd name="connsiteY680" fmla="*/ 24401 h 112243"/>
                <a:gd name="connsiteX681" fmla="*/ 1321903 w 1445622"/>
                <a:gd name="connsiteY681" fmla="*/ 24401 h 112243"/>
                <a:gd name="connsiteX682" fmla="*/ 1321903 w 1445622"/>
                <a:gd name="connsiteY682" fmla="*/ 33185 h 112243"/>
                <a:gd name="connsiteX683" fmla="*/ 1332624 w 1445622"/>
                <a:gd name="connsiteY683" fmla="*/ 23424 h 112243"/>
                <a:gd name="connsiteX684" fmla="*/ 1338469 w 1445622"/>
                <a:gd name="connsiteY684" fmla="*/ 25377 h 112243"/>
                <a:gd name="connsiteX685" fmla="*/ 1342359 w 1445622"/>
                <a:gd name="connsiteY685" fmla="*/ 30257 h 112243"/>
                <a:gd name="connsiteX686" fmla="*/ 1344313 w 1445622"/>
                <a:gd name="connsiteY686" fmla="*/ 38066 h 112243"/>
                <a:gd name="connsiteX687" fmla="*/ 1344313 w 1445622"/>
                <a:gd name="connsiteY687" fmla="*/ 48801 h 112243"/>
                <a:gd name="connsiteX688" fmla="*/ 1344313 w 1445622"/>
                <a:gd name="connsiteY688" fmla="*/ 86867 h 112243"/>
                <a:gd name="connsiteX689" fmla="*/ 1338469 w 1445622"/>
                <a:gd name="connsiteY689" fmla="*/ 86867 h 112243"/>
                <a:gd name="connsiteX690" fmla="*/ 1338469 w 1445622"/>
                <a:gd name="connsiteY690" fmla="*/ 48801 h 112243"/>
                <a:gd name="connsiteX691" fmla="*/ 1338469 w 1445622"/>
                <a:gd name="connsiteY691" fmla="*/ 39041 h 112243"/>
                <a:gd name="connsiteX692" fmla="*/ 1335547 w 1445622"/>
                <a:gd name="connsiteY692" fmla="*/ 34161 h 112243"/>
                <a:gd name="connsiteX693" fmla="*/ 1331657 w 1445622"/>
                <a:gd name="connsiteY693" fmla="*/ 32208 h 112243"/>
                <a:gd name="connsiteX694" fmla="*/ 1325812 w 1445622"/>
                <a:gd name="connsiteY694" fmla="*/ 37089 h 112243"/>
                <a:gd name="connsiteX695" fmla="*/ 1322890 w 1445622"/>
                <a:gd name="connsiteY695" fmla="*/ 52706 h 112243"/>
                <a:gd name="connsiteX696" fmla="*/ 1322890 w 1445622"/>
                <a:gd name="connsiteY696" fmla="*/ 86867 h 112243"/>
                <a:gd name="connsiteX697" fmla="*/ 1317046 w 1445622"/>
                <a:gd name="connsiteY697" fmla="*/ 86867 h 112243"/>
                <a:gd name="connsiteX698" fmla="*/ 1355034 w 1445622"/>
                <a:gd name="connsiteY698" fmla="*/ 55634 h 112243"/>
                <a:gd name="connsiteX699" fmla="*/ 1359892 w 1445622"/>
                <a:gd name="connsiteY699" fmla="*/ 30257 h 112243"/>
                <a:gd name="connsiteX700" fmla="*/ 1370613 w 1445622"/>
                <a:gd name="connsiteY700" fmla="*/ 23424 h 112243"/>
                <a:gd name="connsiteX701" fmla="*/ 1382302 w 1445622"/>
                <a:gd name="connsiteY701" fmla="*/ 31233 h 112243"/>
                <a:gd name="connsiteX702" fmla="*/ 1387179 w 1445622"/>
                <a:gd name="connsiteY702" fmla="*/ 54657 h 112243"/>
                <a:gd name="connsiteX703" fmla="*/ 1385224 w 1445622"/>
                <a:gd name="connsiteY703" fmla="*/ 74178 h 112243"/>
                <a:gd name="connsiteX704" fmla="*/ 1379380 w 1445622"/>
                <a:gd name="connsiteY704" fmla="*/ 83939 h 112243"/>
                <a:gd name="connsiteX705" fmla="*/ 1370613 w 1445622"/>
                <a:gd name="connsiteY705" fmla="*/ 87842 h 112243"/>
                <a:gd name="connsiteX706" fmla="*/ 1358924 w 1445622"/>
                <a:gd name="connsiteY706" fmla="*/ 80036 h 112243"/>
                <a:gd name="connsiteX707" fmla="*/ 1355034 w 1445622"/>
                <a:gd name="connsiteY707" fmla="*/ 55634 h 112243"/>
                <a:gd name="connsiteX708" fmla="*/ 1360879 w 1445622"/>
                <a:gd name="connsiteY708" fmla="*/ 55634 h 112243"/>
                <a:gd name="connsiteX709" fmla="*/ 1363801 w 1445622"/>
                <a:gd name="connsiteY709" fmla="*/ 73202 h 112243"/>
                <a:gd name="connsiteX710" fmla="*/ 1370613 w 1445622"/>
                <a:gd name="connsiteY710" fmla="*/ 79058 h 112243"/>
                <a:gd name="connsiteX711" fmla="*/ 1378412 w 1445622"/>
                <a:gd name="connsiteY711" fmla="*/ 73202 h 112243"/>
                <a:gd name="connsiteX712" fmla="*/ 1381334 w 1445622"/>
                <a:gd name="connsiteY712" fmla="*/ 55634 h 112243"/>
                <a:gd name="connsiteX713" fmla="*/ 1378412 w 1445622"/>
                <a:gd name="connsiteY713" fmla="*/ 38066 h 112243"/>
                <a:gd name="connsiteX714" fmla="*/ 1370613 w 1445622"/>
                <a:gd name="connsiteY714" fmla="*/ 32208 h 112243"/>
                <a:gd name="connsiteX715" fmla="*/ 1363801 w 1445622"/>
                <a:gd name="connsiteY715" fmla="*/ 38066 h 112243"/>
                <a:gd name="connsiteX716" fmla="*/ 1360879 w 1445622"/>
                <a:gd name="connsiteY716" fmla="*/ 55634 h 112243"/>
                <a:gd name="connsiteX717" fmla="*/ 1396913 w 1445622"/>
                <a:gd name="connsiteY717" fmla="*/ 86867 h 112243"/>
                <a:gd name="connsiteX718" fmla="*/ 1396913 w 1445622"/>
                <a:gd name="connsiteY718" fmla="*/ 975 h 112243"/>
                <a:gd name="connsiteX719" fmla="*/ 1402757 w 1445622"/>
                <a:gd name="connsiteY719" fmla="*/ 975 h 112243"/>
                <a:gd name="connsiteX720" fmla="*/ 1402757 w 1445622"/>
                <a:gd name="connsiteY720" fmla="*/ 86867 h 112243"/>
                <a:gd name="connsiteX721" fmla="*/ 1396913 w 1445622"/>
                <a:gd name="connsiteY721" fmla="*/ 86867 h 112243"/>
                <a:gd name="connsiteX722" fmla="*/ 1413479 w 1445622"/>
                <a:gd name="connsiteY722" fmla="*/ 55634 h 112243"/>
                <a:gd name="connsiteX723" fmla="*/ 1418355 w 1445622"/>
                <a:gd name="connsiteY723" fmla="*/ 30257 h 112243"/>
                <a:gd name="connsiteX724" fmla="*/ 1429057 w 1445622"/>
                <a:gd name="connsiteY724" fmla="*/ 23424 h 112243"/>
                <a:gd name="connsiteX725" fmla="*/ 1440746 w 1445622"/>
                <a:gd name="connsiteY725" fmla="*/ 31233 h 112243"/>
                <a:gd name="connsiteX726" fmla="*/ 1445623 w 1445622"/>
                <a:gd name="connsiteY726" fmla="*/ 54657 h 112243"/>
                <a:gd name="connsiteX727" fmla="*/ 1443668 w 1445622"/>
                <a:gd name="connsiteY727" fmla="*/ 74178 h 112243"/>
                <a:gd name="connsiteX728" fmla="*/ 1437824 w 1445622"/>
                <a:gd name="connsiteY728" fmla="*/ 83939 h 112243"/>
                <a:gd name="connsiteX729" fmla="*/ 1429057 w 1445622"/>
                <a:gd name="connsiteY729" fmla="*/ 87842 h 112243"/>
                <a:gd name="connsiteX730" fmla="*/ 1417368 w 1445622"/>
                <a:gd name="connsiteY730" fmla="*/ 80036 h 112243"/>
                <a:gd name="connsiteX731" fmla="*/ 1413479 w 1445622"/>
                <a:gd name="connsiteY731" fmla="*/ 55634 h 112243"/>
                <a:gd name="connsiteX732" fmla="*/ 1419323 w 1445622"/>
                <a:gd name="connsiteY732" fmla="*/ 55634 h 112243"/>
                <a:gd name="connsiteX733" fmla="*/ 1422245 w 1445622"/>
                <a:gd name="connsiteY733" fmla="*/ 73202 h 112243"/>
                <a:gd name="connsiteX734" fmla="*/ 1429057 w 1445622"/>
                <a:gd name="connsiteY734" fmla="*/ 79058 h 112243"/>
                <a:gd name="connsiteX735" fmla="*/ 1436856 w 1445622"/>
                <a:gd name="connsiteY735" fmla="*/ 73202 h 112243"/>
                <a:gd name="connsiteX736" fmla="*/ 1439778 w 1445622"/>
                <a:gd name="connsiteY736" fmla="*/ 55634 h 112243"/>
                <a:gd name="connsiteX737" fmla="*/ 1436856 w 1445622"/>
                <a:gd name="connsiteY737" fmla="*/ 38066 h 112243"/>
                <a:gd name="connsiteX738" fmla="*/ 1429057 w 1445622"/>
                <a:gd name="connsiteY738" fmla="*/ 32208 h 112243"/>
                <a:gd name="connsiteX739" fmla="*/ 1422245 w 1445622"/>
                <a:gd name="connsiteY739" fmla="*/ 38066 h 112243"/>
                <a:gd name="connsiteX740" fmla="*/ 1419323 w 1445622"/>
                <a:gd name="connsiteY740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45622" h="112243">
                  <a:moveTo>
                    <a:pt x="31173" y="975"/>
                  </a:moveTo>
                  <a:cubicBezTo>
                    <a:pt x="37017" y="975"/>
                    <a:pt x="37017" y="975"/>
                    <a:pt x="37017" y="975"/>
                  </a:cubicBezTo>
                  <a:cubicBezTo>
                    <a:pt x="37017" y="50754"/>
                    <a:pt x="37017" y="50754"/>
                    <a:pt x="37017" y="50754"/>
                  </a:cubicBezTo>
                  <a:cubicBezTo>
                    <a:pt x="37017" y="59538"/>
                    <a:pt x="37017" y="66371"/>
                    <a:pt x="35068" y="71250"/>
                  </a:cubicBezTo>
                  <a:cubicBezTo>
                    <a:pt x="34095" y="76130"/>
                    <a:pt x="32146" y="80036"/>
                    <a:pt x="30197" y="83939"/>
                  </a:cubicBezTo>
                  <a:cubicBezTo>
                    <a:pt x="27275" y="86867"/>
                    <a:pt x="23380" y="87842"/>
                    <a:pt x="18509" y="87842"/>
                  </a:cubicBezTo>
                  <a:cubicBezTo>
                    <a:pt x="14613" y="87842"/>
                    <a:pt x="10715" y="86867"/>
                    <a:pt x="7793" y="83939"/>
                  </a:cubicBezTo>
                  <a:cubicBezTo>
                    <a:pt x="4871" y="81011"/>
                    <a:pt x="2922" y="77106"/>
                    <a:pt x="1949" y="72227"/>
                  </a:cubicBezTo>
                  <a:cubicBezTo>
                    <a:pt x="973" y="66371"/>
                    <a:pt x="0" y="59538"/>
                    <a:pt x="0" y="50754"/>
                  </a:cubicBezTo>
                  <a:cubicBezTo>
                    <a:pt x="0" y="975"/>
                    <a:pt x="0" y="975"/>
                    <a:pt x="0" y="975"/>
                  </a:cubicBezTo>
                  <a:cubicBezTo>
                    <a:pt x="6820" y="975"/>
                    <a:pt x="6820" y="975"/>
                    <a:pt x="6820" y="975"/>
                  </a:cubicBezTo>
                  <a:cubicBezTo>
                    <a:pt x="6820" y="50754"/>
                    <a:pt x="6820" y="50754"/>
                    <a:pt x="6820" y="50754"/>
                  </a:cubicBezTo>
                  <a:cubicBezTo>
                    <a:pt x="6820" y="57587"/>
                    <a:pt x="6820" y="63443"/>
                    <a:pt x="7793" y="67346"/>
                  </a:cubicBezTo>
                  <a:cubicBezTo>
                    <a:pt x="7793" y="70274"/>
                    <a:pt x="9742" y="73202"/>
                    <a:pt x="11689" y="75155"/>
                  </a:cubicBezTo>
                  <a:cubicBezTo>
                    <a:pt x="13638" y="77106"/>
                    <a:pt x="15586" y="78083"/>
                    <a:pt x="18509" y="78083"/>
                  </a:cubicBezTo>
                  <a:cubicBezTo>
                    <a:pt x="22404" y="78083"/>
                    <a:pt x="26302" y="76130"/>
                    <a:pt x="28251" y="72227"/>
                  </a:cubicBezTo>
                  <a:cubicBezTo>
                    <a:pt x="30197" y="68322"/>
                    <a:pt x="31173" y="61490"/>
                    <a:pt x="31173" y="50754"/>
                  </a:cubicBezTo>
                  <a:cubicBezTo>
                    <a:pt x="31173" y="975"/>
                    <a:pt x="31173" y="975"/>
                    <a:pt x="31173" y="975"/>
                  </a:cubicBezTo>
                  <a:close/>
                  <a:moveTo>
                    <a:pt x="50655" y="86867"/>
                  </a:moveTo>
                  <a:cubicBezTo>
                    <a:pt x="50655" y="24401"/>
                    <a:pt x="50655" y="24401"/>
                    <a:pt x="50655" y="24401"/>
                  </a:cubicBezTo>
                  <a:cubicBezTo>
                    <a:pt x="55526" y="24401"/>
                    <a:pt x="55526" y="24401"/>
                    <a:pt x="55526" y="24401"/>
                  </a:cubicBezTo>
                  <a:cubicBezTo>
                    <a:pt x="55526" y="33185"/>
                    <a:pt x="55526" y="33185"/>
                    <a:pt x="55526" y="33185"/>
                  </a:cubicBezTo>
                  <a:cubicBezTo>
                    <a:pt x="58448" y="26352"/>
                    <a:pt x="61370" y="23424"/>
                    <a:pt x="66241" y="23424"/>
                  </a:cubicBezTo>
                  <a:cubicBezTo>
                    <a:pt x="68190" y="23424"/>
                    <a:pt x="70139" y="24401"/>
                    <a:pt x="72086" y="25377"/>
                  </a:cubicBezTo>
                  <a:cubicBezTo>
                    <a:pt x="74034" y="26352"/>
                    <a:pt x="75008" y="28305"/>
                    <a:pt x="75983" y="30257"/>
                  </a:cubicBezTo>
                  <a:cubicBezTo>
                    <a:pt x="76957" y="33185"/>
                    <a:pt x="76957" y="35138"/>
                    <a:pt x="77932" y="38066"/>
                  </a:cubicBezTo>
                  <a:cubicBezTo>
                    <a:pt x="77932" y="40017"/>
                    <a:pt x="77932" y="43922"/>
                    <a:pt x="77932" y="48801"/>
                  </a:cubicBezTo>
                  <a:cubicBezTo>
                    <a:pt x="77932" y="86867"/>
                    <a:pt x="77932" y="86867"/>
                    <a:pt x="77932" y="86867"/>
                  </a:cubicBezTo>
                  <a:cubicBezTo>
                    <a:pt x="72086" y="86867"/>
                    <a:pt x="72086" y="86867"/>
                    <a:pt x="72086" y="86867"/>
                  </a:cubicBezTo>
                  <a:cubicBezTo>
                    <a:pt x="72086" y="48801"/>
                    <a:pt x="72086" y="48801"/>
                    <a:pt x="72086" y="48801"/>
                  </a:cubicBezTo>
                  <a:cubicBezTo>
                    <a:pt x="72086" y="44898"/>
                    <a:pt x="72086" y="41969"/>
                    <a:pt x="72086" y="39041"/>
                  </a:cubicBezTo>
                  <a:cubicBezTo>
                    <a:pt x="71112" y="37089"/>
                    <a:pt x="70139" y="35138"/>
                    <a:pt x="69164" y="34161"/>
                  </a:cubicBezTo>
                  <a:cubicBezTo>
                    <a:pt x="68190" y="33185"/>
                    <a:pt x="67215" y="32208"/>
                    <a:pt x="65268" y="32208"/>
                  </a:cubicBezTo>
                  <a:cubicBezTo>
                    <a:pt x="62346" y="32208"/>
                    <a:pt x="60397" y="34161"/>
                    <a:pt x="58448" y="37089"/>
                  </a:cubicBezTo>
                  <a:cubicBezTo>
                    <a:pt x="57475" y="39041"/>
                    <a:pt x="56499" y="44898"/>
                    <a:pt x="56499" y="52706"/>
                  </a:cubicBezTo>
                  <a:cubicBezTo>
                    <a:pt x="56499" y="86867"/>
                    <a:pt x="56499" y="86867"/>
                    <a:pt x="56499" y="86867"/>
                  </a:cubicBezTo>
                  <a:cubicBezTo>
                    <a:pt x="50655" y="86867"/>
                    <a:pt x="50655" y="86867"/>
                    <a:pt x="50655" y="86867"/>
                  </a:cubicBezTo>
                  <a:close/>
                  <a:moveTo>
                    <a:pt x="90594" y="13665"/>
                  </a:moveTo>
                  <a:cubicBezTo>
                    <a:pt x="90594" y="975"/>
                    <a:pt x="90594" y="975"/>
                    <a:pt x="90594" y="975"/>
                  </a:cubicBezTo>
                  <a:cubicBezTo>
                    <a:pt x="96441" y="975"/>
                    <a:pt x="96441" y="975"/>
                    <a:pt x="96441" y="975"/>
                  </a:cubicBezTo>
                  <a:cubicBezTo>
                    <a:pt x="96441" y="13665"/>
                    <a:pt x="96441" y="13665"/>
                    <a:pt x="96441" y="13665"/>
                  </a:cubicBezTo>
                  <a:cubicBezTo>
                    <a:pt x="90594" y="13665"/>
                    <a:pt x="90594" y="13665"/>
                    <a:pt x="90594" y="13665"/>
                  </a:cubicBezTo>
                  <a:close/>
                  <a:moveTo>
                    <a:pt x="90594" y="86867"/>
                  </a:moveTo>
                  <a:cubicBezTo>
                    <a:pt x="90594" y="24401"/>
                    <a:pt x="90594" y="24401"/>
                    <a:pt x="90594" y="24401"/>
                  </a:cubicBezTo>
                  <a:cubicBezTo>
                    <a:pt x="96441" y="24401"/>
                    <a:pt x="96441" y="24401"/>
                    <a:pt x="96441" y="24401"/>
                  </a:cubicBezTo>
                  <a:cubicBezTo>
                    <a:pt x="96441" y="86867"/>
                    <a:pt x="96441" y="86867"/>
                    <a:pt x="96441" y="86867"/>
                  </a:cubicBezTo>
                  <a:cubicBezTo>
                    <a:pt x="90594" y="86867"/>
                    <a:pt x="90594" y="86867"/>
                    <a:pt x="90594" y="86867"/>
                  </a:cubicBezTo>
                  <a:close/>
                  <a:moveTo>
                    <a:pt x="117871" y="86867"/>
                  </a:moveTo>
                  <a:cubicBezTo>
                    <a:pt x="105207" y="24401"/>
                    <a:pt x="105207" y="24401"/>
                    <a:pt x="105207" y="24401"/>
                  </a:cubicBezTo>
                  <a:cubicBezTo>
                    <a:pt x="111052" y="24401"/>
                    <a:pt x="111052" y="24401"/>
                    <a:pt x="111052" y="24401"/>
                  </a:cubicBezTo>
                  <a:cubicBezTo>
                    <a:pt x="118845" y="61490"/>
                    <a:pt x="118845" y="61490"/>
                    <a:pt x="118845" y="61490"/>
                  </a:cubicBezTo>
                  <a:cubicBezTo>
                    <a:pt x="119818" y="66371"/>
                    <a:pt x="119818" y="70274"/>
                    <a:pt x="120794" y="74178"/>
                  </a:cubicBezTo>
                  <a:cubicBezTo>
                    <a:pt x="121767" y="71250"/>
                    <a:pt x="121767" y="67346"/>
                    <a:pt x="122742" y="62466"/>
                  </a:cubicBezTo>
                  <a:cubicBezTo>
                    <a:pt x="130534" y="24401"/>
                    <a:pt x="130534" y="24401"/>
                    <a:pt x="130534" y="24401"/>
                  </a:cubicBezTo>
                  <a:cubicBezTo>
                    <a:pt x="136380" y="24401"/>
                    <a:pt x="136380" y="24401"/>
                    <a:pt x="136380" y="24401"/>
                  </a:cubicBezTo>
                  <a:cubicBezTo>
                    <a:pt x="123716" y="86867"/>
                    <a:pt x="123716" y="86867"/>
                    <a:pt x="123716" y="86867"/>
                  </a:cubicBezTo>
                  <a:cubicBezTo>
                    <a:pt x="117871" y="86867"/>
                    <a:pt x="117871" y="86867"/>
                    <a:pt x="117871" y="86867"/>
                  </a:cubicBezTo>
                  <a:close/>
                  <a:moveTo>
                    <a:pt x="168526" y="66371"/>
                  </a:moveTo>
                  <a:cubicBezTo>
                    <a:pt x="174371" y="68322"/>
                    <a:pt x="174371" y="68322"/>
                    <a:pt x="174371" y="68322"/>
                  </a:cubicBezTo>
                  <a:cubicBezTo>
                    <a:pt x="173397" y="74178"/>
                    <a:pt x="172422" y="79058"/>
                    <a:pt x="169500" y="82964"/>
                  </a:cubicBezTo>
                  <a:cubicBezTo>
                    <a:pt x="166578" y="86867"/>
                    <a:pt x="163655" y="87842"/>
                    <a:pt x="159760" y="87842"/>
                  </a:cubicBezTo>
                  <a:cubicBezTo>
                    <a:pt x="154889" y="87842"/>
                    <a:pt x="150991" y="84914"/>
                    <a:pt x="148069" y="80036"/>
                  </a:cubicBezTo>
                  <a:cubicBezTo>
                    <a:pt x="145147" y="74178"/>
                    <a:pt x="143198" y="66371"/>
                    <a:pt x="143198" y="56610"/>
                  </a:cubicBezTo>
                  <a:cubicBezTo>
                    <a:pt x="143198" y="45873"/>
                    <a:pt x="145147" y="38066"/>
                    <a:pt x="148069" y="32208"/>
                  </a:cubicBezTo>
                  <a:cubicBezTo>
                    <a:pt x="150991" y="26352"/>
                    <a:pt x="154889" y="23424"/>
                    <a:pt x="159760" y="23424"/>
                  </a:cubicBezTo>
                  <a:cubicBezTo>
                    <a:pt x="163655" y="23424"/>
                    <a:pt x="167553" y="26352"/>
                    <a:pt x="170475" y="32208"/>
                  </a:cubicBezTo>
                  <a:cubicBezTo>
                    <a:pt x="173397" y="37089"/>
                    <a:pt x="175344" y="44898"/>
                    <a:pt x="175344" y="55634"/>
                  </a:cubicBezTo>
                  <a:cubicBezTo>
                    <a:pt x="175344" y="56610"/>
                    <a:pt x="175344" y="57587"/>
                    <a:pt x="174371" y="58562"/>
                  </a:cubicBezTo>
                  <a:cubicBezTo>
                    <a:pt x="149044" y="58562"/>
                    <a:pt x="149044" y="58562"/>
                    <a:pt x="149044" y="58562"/>
                  </a:cubicBezTo>
                  <a:cubicBezTo>
                    <a:pt x="150018" y="65394"/>
                    <a:pt x="150991" y="70274"/>
                    <a:pt x="152940" y="74178"/>
                  </a:cubicBezTo>
                  <a:cubicBezTo>
                    <a:pt x="154889" y="78083"/>
                    <a:pt x="156836" y="79058"/>
                    <a:pt x="159760" y="79058"/>
                  </a:cubicBezTo>
                  <a:cubicBezTo>
                    <a:pt x="161707" y="79058"/>
                    <a:pt x="163655" y="78083"/>
                    <a:pt x="165604" y="76130"/>
                  </a:cubicBezTo>
                  <a:cubicBezTo>
                    <a:pt x="166578" y="74178"/>
                    <a:pt x="167553" y="71250"/>
                    <a:pt x="168526" y="66371"/>
                  </a:cubicBezTo>
                  <a:close/>
                  <a:moveTo>
                    <a:pt x="150018" y="49778"/>
                  </a:moveTo>
                  <a:cubicBezTo>
                    <a:pt x="168526" y="49778"/>
                    <a:pt x="168526" y="49778"/>
                    <a:pt x="168526" y="49778"/>
                  </a:cubicBezTo>
                  <a:cubicBezTo>
                    <a:pt x="168526" y="44898"/>
                    <a:pt x="167553" y="40994"/>
                    <a:pt x="166578" y="38066"/>
                  </a:cubicBezTo>
                  <a:cubicBezTo>
                    <a:pt x="164629" y="34161"/>
                    <a:pt x="162682" y="32208"/>
                    <a:pt x="159760" y="32208"/>
                  </a:cubicBezTo>
                  <a:cubicBezTo>
                    <a:pt x="156836" y="32208"/>
                    <a:pt x="154889" y="33185"/>
                    <a:pt x="152940" y="37089"/>
                  </a:cubicBezTo>
                  <a:cubicBezTo>
                    <a:pt x="150991" y="40017"/>
                    <a:pt x="150018" y="43922"/>
                    <a:pt x="150018" y="49778"/>
                  </a:cubicBezTo>
                  <a:close/>
                  <a:moveTo>
                    <a:pt x="185086" y="86867"/>
                  </a:moveTo>
                  <a:cubicBezTo>
                    <a:pt x="185086" y="24401"/>
                    <a:pt x="185086" y="24401"/>
                    <a:pt x="185086" y="24401"/>
                  </a:cubicBezTo>
                  <a:cubicBezTo>
                    <a:pt x="190931" y="24401"/>
                    <a:pt x="190931" y="24401"/>
                    <a:pt x="190931" y="24401"/>
                  </a:cubicBezTo>
                  <a:cubicBezTo>
                    <a:pt x="190931" y="34161"/>
                    <a:pt x="190931" y="34161"/>
                    <a:pt x="190931" y="34161"/>
                  </a:cubicBezTo>
                  <a:cubicBezTo>
                    <a:pt x="191906" y="29280"/>
                    <a:pt x="192879" y="26352"/>
                    <a:pt x="194828" y="25377"/>
                  </a:cubicBezTo>
                  <a:cubicBezTo>
                    <a:pt x="195802" y="24401"/>
                    <a:pt x="196777" y="23424"/>
                    <a:pt x="197750" y="23424"/>
                  </a:cubicBezTo>
                  <a:cubicBezTo>
                    <a:pt x="199699" y="23424"/>
                    <a:pt x="201646" y="24401"/>
                    <a:pt x="203595" y="26352"/>
                  </a:cubicBezTo>
                  <a:cubicBezTo>
                    <a:pt x="201646" y="36113"/>
                    <a:pt x="201646" y="36113"/>
                    <a:pt x="201646" y="36113"/>
                  </a:cubicBezTo>
                  <a:cubicBezTo>
                    <a:pt x="200673" y="35138"/>
                    <a:pt x="199699" y="34161"/>
                    <a:pt x="197750" y="34161"/>
                  </a:cubicBezTo>
                  <a:cubicBezTo>
                    <a:pt x="196777" y="34161"/>
                    <a:pt x="195802" y="35138"/>
                    <a:pt x="194828" y="36113"/>
                  </a:cubicBezTo>
                  <a:cubicBezTo>
                    <a:pt x="193853" y="38066"/>
                    <a:pt x="192879" y="40017"/>
                    <a:pt x="191906" y="41969"/>
                  </a:cubicBezTo>
                  <a:cubicBezTo>
                    <a:pt x="191906" y="45873"/>
                    <a:pt x="190931" y="49778"/>
                    <a:pt x="190931" y="54657"/>
                  </a:cubicBezTo>
                  <a:cubicBezTo>
                    <a:pt x="190931" y="86867"/>
                    <a:pt x="190931" y="86867"/>
                    <a:pt x="190931" y="86867"/>
                  </a:cubicBezTo>
                  <a:cubicBezTo>
                    <a:pt x="185086" y="86867"/>
                    <a:pt x="185086" y="86867"/>
                    <a:pt x="185086" y="86867"/>
                  </a:cubicBezTo>
                  <a:close/>
                  <a:moveTo>
                    <a:pt x="208466" y="68322"/>
                  </a:moveTo>
                  <a:cubicBezTo>
                    <a:pt x="214310" y="66371"/>
                    <a:pt x="214310" y="66371"/>
                    <a:pt x="214310" y="66371"/>
                  </a:cubicBezTo>
                  <a:cubicBezTo>
                    <a:pt x="215286" y="71250"/>
                    <a:pt x="215286" y="74178"/>
                    <a:pt x="217232" y="76130"/>
                  </a:cubicBezTo>
                  <a:cubicBezTo>
                    <a:pt x="218208" y="78083"/>
                    <a:pt x="221130" y="79058"/>
                    <a:pt x="223079" y="79058"/>
                  </a:cubicBezTo>
                  <a:cubicBezTo>
                    <a:pt x="226001" y="79058"/>
                    <a:pt x="227948" y="78083"/>
                    <a:pt x="228923" y="76130"/>
                  </a:cubicBezTo>
                  <a:cubicBezTo>
                    <a:pt x="230872" y="74178"/>
                    <a:pt x="230872" y="72227"/>
                    <a:pt x="230872" y="69299"/>
                  </a:cubicBezTo>
                  <a:cubicBezTo>
                    <a:pt x="230872" y="67346"/>
                    <a:pt x="230872" y="65394"/>
                    <a:pt x="229897" y="64418"/>
                  </a:cubicBezTo>
                  <a:cubicBezTo>
                    <a:pt x="228923" y="63443"/>
                    <a:pt x="226974" y="61490"/>
                    <a:pt x="224052" y="60515"/>
                  </a:cubicBezTo>
                  <a:cubicBezTo>
                    <a:pt x="219181" y="58562"/>
                    <a:pt x="216259" y="56610"/>
                    <a:pt x="214310" y="55634"/>
                  </a:cubicBezTo>
                  <a:cubicBezTo>
                    <a:pt x="213337" y="53682"/>
                    <a:pt x="212361" y="51729"/>
                    <a:pt x="211388" y="49778"/>
                  </a:cubicBezTo>
                  <a:cubicBezTo>
                    <a:pt x="210415" y="46850"/>
                    <a:pt x="209439" y="43922"/>
                    <a:pt x="209439" y="40994"/>
                  </a:cubicBezTo>
                  <a:cubicBezTo>
                    <a:pt x="209439" y="38066"/>
                    <a:pt x="210415" y="36113"/>
                    <a:pt x="210415" y="33185"/>
                  </a:cubicBezTo>
                  <a:cubicBezTo>
                    <a:pt x="211388" y="31233"/>
                    <a:pt x="212361" y="29280"/>
                    <a:pt x="213337" y="27329"/>
                  </a:cubicBezTo>
                  <a:cubicBezTo>
                    <a:pt x="214310" y="26352"/>
                    <a:pt x="216259" y="25377"/>
                    <a:pt x="217232" y="24401"/>
                  </a:cubicBezTo>
                  <a:cubicBezTo>
                    <a:pt x="219181" y="23424"/>
                    <a:pt x="220155" y="23424"/>
                    <a:pt x="222103" y="23424"/>
                  </a:cubicBezTo>
                  <a:cubicBezTo>
                    <a:pt x="225026" y="23424"/>
                    <a:pt x="226974" y="24401"/>
                    <a:pt x="228923" y="25377"/>
                  </a:cubicBezTo>
                  <a:cubicBezTo>
                    <a:pt x="231845" y="26352"/>
                    <a:pt x="232819" y="28305"/>
                    <a:pt x="233794" y="31233"/>
                  </a:cubicBezTo>
                  <a:cubicBezTo>
                    <a:pt x="234768" y="33185"/>
                    <a:pt x="235741" y="37089"/>
                    <a:pt x="235741" y="40994"/>
                  </a:cubicBezTo>
                  <a:cubicBezTo>
                    <a:pt x="229897" y="41969"/>
                    <a:pt x="229897" y="41969"/>
                    <a:pt x="229897" y="41969"/>
                  </a:cubicBezTo>
                  <a:cubicBezTo>
                    <a:pt x="229897" y="39041"/>
                    <a:pt x="228923" y="36113"/>
                    <a:pt x="227948" y="34161"/>
                  </a:cubicBezTo>
                  <a:cubicBezTo>
                    <a:pt x="226974" y="33185"/>
                    <a:pt x="225026" y="32208"/>
                    <a:pt x="223079" y="32208"/>
                  </a:cubicBezTo>
                  <a:cubicBezTo>
                    <a:pt x="220155" y="32208"/>
                    <a:pt x="218208" y="33185"/>
                    <a:pt x="217232" y="34161"/>
                  </a:cubicBezTo>
                  <a:cubicBezTo>
                    <a:pt x="216259" y="36113"/>
                    <a:pt x="215286" y="38066"/>
                    <a:pt x="215286" y="40017"/>
                  </a:cubicBezTo>
                  <a:cubicBezTo>
                    <a:pt x="215286" y="40994"/>
                    <a:pt x="215286" y="42945"/>
                    <a:pt x="216259" y="43922"/>
                  </a:cubicBezTo>
                  <a:cubicBezTo>
                    <a:pt x="216259" y="44898"/>
                    <a:pt x="217232" y="45873"/>
                    <a:pt x="218208" y="46850"/>
                  </a:cubicBezTo>
                  <a:cubicBezTo>
                    <a:pt x="219181" y="46850"/>
                    <a:pt x="220155" y="47826"/>
                    <a:pt x="223079" y="48801"/>
                  </a:cubicBezTo>
                  <a:cubicBezTo>
                    <a:pt x="227948" y="50754"/>
                    <a:pt x="229897" y="52706"/>
                    <a:pt x="231845" y="53682"/>
                  </a:cubicBezTo>
                  <a:cubicBezTo>
                    <a:pt x="233794" y="55634"/>
                    <a:pt x="234768" y="57587"/>
                    <a:pt x="235741" y="59538"/>
                  </a:cubicBezTo>
                  <a:cubicBezTo>
                    <a:pt x="236716" y="61490"/>
                    <a:pt x="236716" y="65394"/>
                    <a:pt x="236716" y="68322"/>
                  </a:cubicBezTo>
                  <a:cubicBezTo>
                    <a:pt x="236716" y="72227"/>
                    <a:pt x="236716" y="75155"/>
                    <a:pt x="235741" y="78083"/>
                  </a:cubicBezTo>
                  <a:cubicBezTo>
                    <a:pt x="234768" y="81986"/>
                    <a:pt x="232819" y="83939"/>
                    <a:pt x="230872" y="85892"/>
                  </a:cubicBezTo>
                  <a:cubicBezTo>
                    <a:pt x="228923" y="86867"/>
                    <a:pt x="226001" y="87842"/>
                    <a:pt x="223079" y="87842"/>
                  </a:cubicBezTo>
                  <a:cubicBezTo>
                    <a:pt x="219181" y="87842"/>
                    <a:pt x="215286" y="86867"/>
                    <a:pt x="213337" y="82964"/>
                  </a:cubicBezTo>
                  <a:cubicBezTo>
                    <a:pt x="211388" y="80036"/>
                    <a:pt x="209439" y="75155"/>
                    <a:pt x="208466" y="68322"/>
                  </a:cubicBezTo>
                  <a:close/>
                  <a:moveTo>
                    <a:pt x="247432" y="13665"/>
                  </a:moveTo>
                  <a:cubicBezTo>
                    <a:pt x="247432" y="975"/>
                    <a:pt x="247432" y="975"/>
                    <a:pt x="247432" y="975"/>
                  </a:cubicBezTo>
                  <a:cubicBezTo>
                    <a:pt x="253276" y="975"/>
                    <a:pt x="253276" y="975"/>
                    <a:pt x="253276" y="975"/>
                  </a:cubicBezTo>
                  <a:cubicBezTo>
                    <a:pt x="253276" y="13665"/>
                    <a:pt x="253276" y="13665"/>
                    <a:pt x="253276" y="13665"/>
                  </a:cubicBezTo>
                  <a:cubicBezTo>
                    <a:pt x="247432" y="13665"/>
                    <a:pt x="247432" y="13665"/>
                    <a:pt x="247432" y="13665"/>
                  </a:cubicBezTo>
                  <a:close/>
                  <a:moveTo>
                    <a:pt x="247432" y="86867"/>
                  </a:moveTo>
                  <a:cubicBezTo>
                    <a:pt x="247432" y="24401"/>
                    <a:pt x="247432" y="24401"/>
                    <a:pt x="247432" y="24401"/>
                  </a:cubicBezTo>
                  <a:cubicBezTo>
                    <a:pt x="253276" y="24401"/>
                    <a:pt x="253276" y="24401"/>
                    <a:pt x="253276" y="24401"/>
                  </a:cubicBezTo>
                  <a:cubicBezTo>
                    <a:pt x="253276" y="86867"/>
                    <a:pt x="253276" y="86867"/>
                    <a:pt x="253276" y="86867"/>
                  </a:cubicBezTo>
                  <a:cubicBezTo>
                    <a:pt x="247432" y="86867"/>
                    <a:pt x="247432" y="86867"/>
                    <a:pt x="247432" y="86867"/>
                  </a:cubicBezTo>
                  <a:close/>
                  <a:moveTo>
                    <a:pt x="278605" y="77106"/>
                  </a:moveTo>
                  <a:cubicBezTo>
                    <a:pt x="279578" y="86867"/>
                    <a:pt x="279578" y="86867"/>
                    <a:pt x="279578" y="86867"/>
                  </a:cubicBezTo>
                  <a:cubicBezTo>
                    <a:pt x="277629" y="86867"/>
                    <a:pt x="276656" y="87842"/>
                    <a:pt x="274707" y="87842"/>
                  </a:cubicBezTo>
                  <a:cubicBezTo>
                    <a:pt x="272758" y="87842"/>
                    <a:pt x="270811" y="86867"/>
                    <a:pt x="269836" y="85892"/>
                  </a:cubicBezTo>
                  <a:cubicBezTo>
                    <a:pt x="268863" y="84914"/>
                    <a:pt x="267889" y="82964"/>
                    <a:pt x="267889" y="81011"/>
                  </a:cubicBezTo>
                  <a:cubicBezTo>
                    <a:pt x="266914" y="79058"/>
                    <a:pt x="266914" y="75155"/>
                    <a:pt x="266914" y="68322"/>
                  </a:cubicBezTo>
                  <a:cubicBezTo>
                    <a:pt x="266914" y="33185"/>
                    <a:pt x="266914" y="33185"/>
                    <a:pt x="266914" y="33185"/>
                  </a:cubicBezTo>
                  <a:cubicBezTo>
                    <a:pt x="263018" y="33185"/>
                    <a:pt x="263018" y="33185"/>
                    <a:pt x="263018" y="33185"/>
                  </a:cubicBezTo>
                  <a:cubicBezTo>
                    <a:pt x="263018" y="24401"/>
                    <a:pt x="263018" y="24401"/>
                    <a:pt x="263018" y="24401"/>
                  </a:cubicBezTo>
                  <a:cubicBezTo>
                    <a:pt x="266914" y="24401"/>
                    <a:pt x="266914" y="24401"/>
                    <a:pt x="266914" y="24401"/>
                  </a:cubicBezTo>
                  <a:cubicBezTo>
                    <a:pt x="266914" y="9759"/>
                    <a:pt x="266914" y="9759"/>
                    <a:pt x="266914" y="9759"/>
                  </a:cubicBezTo>
                  <a:cubicBezTo>
                    <a:pt x="272758" y="2928"/>
                    <a:pt x="272758" y="2928"/>
                    <a:pt x="272758" y="2928"/>
                  </a:cubicBezTo>
                  <a:cubicBezTo>
                    <a:pt x="272758" y="24401"/>
                    <a:pt x="272758" y="24401"/>
                    <a:pt x="272758" y="24401"/>
                  </a:cubicBezTo>
                  <a:cubicBezTo>
                    <a:pt x="278605" y="24401"/>
                    <a:pt x="278605" y="24401"/>
                    <a:pt x="278605" y="24401"/>
                  </a:cubicBezTo>
                  <a:cubicBezTo>
                    <a:pt x="278605" y="33185"/>
                    <a:pt x="278605" y="33185"/>
                    <a:pt x="278605" y="33185"/>
                  </a:cubicBezTo>
                  <a:cubicBezTo>
                    <a:pt x="272758" y="33185"/>
                    <a:pt x="272758" y="33185"/>
                    <a:pt x="272758" y="33185"/>
                  </a:cubicBezTo>
                  <a:cubicBezTo>
                    <a:pt x="272758" y="69299"/>
                    <a:pt x="272758" y="69299"/>
                    <a:pt x="272758" y="69299"/>
                  </a:cubicBezTo>
                  <a:cubicBezTo>
                    <a:pt x="272758" y="72227"/>
                    <a:pt x="272758" y="74178"/>
                    <a:pt x="272758" y="75155"/>
                  </a:cubicBezTo>
                  <a:cubicBezTo>
                    <a:pt x="272758" y="76130"/>
                    <a:pt x="273734" y="76130"/>
                    <a:pt x="273734" y="77106"/>
                  </a:cubicBezTo>
                  <a:cubicBezTo>
                    <a:pt x="274707" y="77106"/>
                    <a:pt x="274707" y="78083"/>
                    <a:pt x="275680" y="78083"/>
                  </a:cubicBezTo>
                  <a:cubicBezTo>
                    <a:pt x="276656" y="78083"/>
                    <a:pt x="277629" y="78083"/>
                    <a:pt x="278605" y="77106"/>
                  </a:cubicBezTo>
                  <a:close/>
                  <a:moveTo>
                    <a:pt x="287371" y="110291"/>
                  </a:moveTo>
                  <a:cubicBezTo>
                    <a:pt x="287371" y="100532"/>
                    <a:pt x="287371" y="100532"/>
                    <a:pt x="287371" y="100532"/>
                  </a:cubicBezTo>
                  <a:cubicBezTo>
                    <a:pt x="288345" y="101507"/>
                    <a:pt x="289320" y="101507"/>
                    <a:pt x="290293" y="101507"/>
                  </a:cubicBezTo>
                  <a:cubicBezTo>
                    <a:pt x="291267" y="101507"/>
                    <a:pt x="292242" y="101507"/>
                    <a:pt x="293216" y="100532"/>
                  </a:cubicBezTo>
                  <a:cubicBezTo>
                    <a:pt x="294191" y="99554"/>
                    <a:pt x="295164" y="98579"/>
                    <a:pt x="295164" y="97604"/>
                  </a:cubicBezTo>
                  <a:cubicBezTo>
                    <a:pt x="295164" y="96626"/>
                    <a:pt x="296138" y="93698"/>
                    <a:pt x="297113" y="89795"/>
                  </a:cubicBezTo>
                  <a:cubicBezTo>
                    <a:pt x="297113" y="88820"/>
                    <a:pt x="297113" y="87842"/>
                    <a:pt x="297113" y="86867"/>
                  </a:cubicBezTo>
                  <a:cubicBezTo>
                    <a:pt x="284449" y="24401"/>
                    <a:pt x="284449" y="24401"/>
                    <a:pt x="284449" y="24401"/>
                  </a:cubicBezTo>
                  <a:cubicBezTo>
                    <a:pt x="290293" y="24401"/>
                    <a:pt x="290293" y="24401"/>
                    <a:pt x="290293" y="24401"/>
                  </a:cubicBezTo>
                  <a:cubicBezTo>
                    <a:pt x="298087" y="60515"/>
                    <a:pt x="298087" y="60515"/>
                    <a:pt x="298087" y="60515"/>
                  </a:cubicBezTo>
                  <a:cubicBezTo>
                    <a:pt x="299060" y="65394"/>
                    <a:pt x="300035" y="70274"/>
                    <a:pt x="300035" y="75155"/>
                  </a:cubicBezTo>
                  <a:cubicBezTo>
                    <a:pt x="301009" y="70274"/>
                    <a:pt x="301982" y="65394"/>
                    <a:pt x="302958" y="60515"/>
                  </a:cubicBezTo>
                  <a:cubicBezTo>
                    <a:pt x="309776" y="24401"/>
                    <a:pt x="309776" y="24401"/>
                    <a:pt x="309776" y="24401"/>
                  </a:cubicBezTo>
                  <a:cubicBezTo>
                    <a:pt x="315622" y="24401"/>
                    <a:pt x="315622" y="24401"/>
                    <a:pt x="315622" y="24401"/>
                  </a:cubicBezTo>
                  <a:cubicBezTo>
                    <a:pt x="302958" y="87842"/>
                    <a:pt x="302958" y="87842"/>
                    <a:pt x="302958" y="87842"/>
                  </a:cubicBezTo>
                  <a:cubicBezTo>
                    <a:pt x="301009" y="94676"/>
                    <a:pt x="300035" y="99554"/>
                    <a:pt x="300035" y="101507"/>
                  </a:cubicBezTo>
                  <a:cubicBezTo>
                    <a:pt x="298087" y="105412"/>
                    <a:pt x="297113" y="108340"/>
                    <a:pt x="296138" y="109316"/>
                  </a:cubicBezTo>
                  <a:cubicBezTo>
                    <a:pt x="295164" y="111268"/>
                    <a:pt x="293216" y="112244"/>
                    <a:pt x="291267" y="112244"/>
                  </a:cubicBezTo>
                  <a:cubicBezTo>
                    <a:pt x="290293" y="112244"/>
                    <a:pt x="289320" y="111268"/>
                    <a:pt x="287371" y="110291"/>
                  </a:cubicBezTo>
                  <a:close/>
                  <a:moveTo>
                    <a:pt x="337053" y="55634"/>
                  </a:moveTo>
                  <a:cubicBezTo>
                    <a:pt x="337053" y="43922"/>
                    <a:pt x="339000" y="36113"/>
                    <a:pt x="341924" y="30257"/>
                  </a:cubicBezTo>
                  <a:cubicBezTo>
                    <a:pt x="344846" y="25377"/>
                    <a:pt x="348742" y="23424"/>
                    <a:pt x="352639" y="23424"/>
                  </a:cubicBezTo>
                  <a:cubicBezTo>
                    <a:pt x="357510" y="23424"/>
                    <a:pt x="361406" y="26352"/>
                    <a:pt x="364328" y="31233"/>
                  </a:cubicBezTo>
                  <a:cubicBezTo>
                    <a:pt x="367250" y="37089"/>
                    <a:pt x="369199" y="44898"/>
                    <a:pt x="369199" y="54657"/>
                  </a:cubicBezTo>
                  <a:cubicBezTo>
                    <a:pt x="369199" y="62466"/>
                    <a:pt x="368225" y="69299"/>
                    <a:pt x="366277" y="74178"/>
                  </a:cubicBezTo>
                  <a:cubicBezTo>
                    <a:pt x="365301" y="78083"/>
                    <a:pt x="363355" y="81986"/>
                    <a:pt x="361406" y="83939"/>
                  </a:cubicBezTo>
                  <a:cubicBezTo>
                    <a:pt x="358484" y="86867"/>
                    <a:pt x="355561" y="87842"/>
                    <a:pt x="352639" y="87842"/>
                  </a:cubicBezTo>
                  <a:cubicBezTo>
                    <a:pt x="347768" y="87842"/>
                    <a:pt x="343871" y="84914"/>
                    <a:pt x="340948" y="80036"/>
                  </a:cubicBezTo>
                  <a:cubicBezTo>
                    <a:pt x="338026" y="74178"/>
                    <a:pt x="337053" y="66371"/>
                    <a:pt x="337053" y="55634"/>
                  </a:cubicBezTo>
                  <a:close/>
                  <a:moveTo>
                    <a:pt x="342897" y="55634"/>
                  </a:moveTo>
                  <a:cubicBezTo>
                    <a:pt x="342897" y="63443"/>
                    <a:pt x="343871" y="69299"/>
                    <a:pt x="345819" y="73202"/>
                  </a:cubicBezTo>
                  <a:cubicBezTo>
                    <a:pt x="347768" y="77106"/>
                    <a:pt x="349717" y="79058"/>
                    <a:pt x="352639" y="79058"/>
                  </a:cubicBezTo>
                  <a:cubicBezTo>
                    <a:pt x="355561" y="79058"/>
                    <a:pt x="358484" y="77106"/>
                    <a:pt x="359457" y="73202"/>
                  </a:cubicBezTo>
                  <a:cubicBezTo>
                    <a:pt x="361406" y="69299"/>
                    <a:pt x="362379" y="63443"/>
                    <a:pt x="362379" y="55634"/>
                  </a:cubicBezTo>
                  <a:cubicBezTo>
                    <a:pt x="362379" y="47826"/>
                    <a:pt x="361406" y="41969"/>
                    <a:pt x="359457" y="38066"/>
                  </a:cubicBezTo>
                  <a:cubicBezTo>
                    <a:pt x="358484" y="34161"/>
                    <a:pt x="355561" y="32208"/>
                    <a:pt x="352639" y="32208"/>
                  </a:cubicBezTo>
                  <a:cubicBezTo>
                    <a:pt x="349717" y="32208"/>
                    <a:pt x="347768" y="34161"/>
                    <a:pt x="345819" y="38066"/>
                  </a:cubicBezTo>
                  <a:cubicBezTo>
                    <a:pt x="343871" y="41969"/>
                    <a:pt x="342897" y="47826"/>
                    <a:pt x="342897" y="55634"/>
                  </a:cubicBezTo>
                  <a:close/>
                  <a:moveTo>
                    <a:pt x="380888" y="86867"/>
                  </a:moveTo>
                  <a:cubicBezTo>
                    <a:pt x="380888" y="33185"/>
                    <a:pt x="380888" y="33185"/>
                    <a:pt x="380888" y="33185"/>
                  </a:cubicBezTo>
                  <a:cubicBezTo>
                    <a:pt x="375043" y="33185"/>
                    <a:pt x="375043" y="33185"/>
                    <a:pt x="375043" y="33185"/>
                  </a:cubicBezTo>
                  <a:cubicBezTo>
                    <a:pt x="375043" y="24401"/>
                    <a:pt x="375043" y="24401"/>
                    <a:pt x="375043" y="24401"/>
                  </a:cubicBezTo>
                  <a:cubicBezTo>
                    <a:pt x="380888" y="24401"/>
                    <a:pt x="380888" y="24401"/>
                    <a:pt x="380888" y="24401"/>
                  </a:cubicBezTo>
                  <a:cubicBezTo>
                    <a:pt x="380888" y="18545"/>
                    <a:pt x="380888" y="18545"/>
                    <a:pt x="380888" y="18545"/>
                  </a:cubicBezTo>
                  <a:cubicBezTo>
                    <a:pt x="380888" y="13665"/>
                    <a:pt x="380888" y="10737"/>
                    <a:pt x="380888" y="8784"/>
                  </a:cubicBezTo>
                  <a:cubicBezTo>
                    <a:pt x="381863" y="5856"/>
                    <a:pt x="382837" y="3903"/>
                    <a:pt x="383812" y="1953"/>
                  </a:cubicBezTo>
                  <a:cubicBezTo>
                    <a:pt x="385759" y="0"/>
                    <a:pt x="387708" y="0"/>
                    <a:pt x="389656" y="0"/>
                  </a:cubicBezTo>
                  <a:cubicBezTo>
                    <a:pt x="391603" y="0"/>
                    <a:pt x="393552" y="0"/>
                    <a:pt x="395501" y="975"/>
                  </a:cubicBezTo>
                  <a:cubicBezTo>
                    <a:pt x="394527" y="9759"/>
                    <a:pt x="394527" y="9759"/>
                    <a:pt x="394527" y="9759"/>
                  </a:cubicBezTo>
                  <a:cubicBezTo>
                    <a:pt x="393552" y="9759"/>
                    <a:pt x="392578" y="8784"/>
                    <a:pt x="390630" y="8784"/>
                  </a:cubicBezTo>
                  <a:cubicBezTo>
                    <a:pt x="389656" y="8784"/>
                    <a:pt x="387708" y="9759"/>
                    <a:pt x="387708" y="11712"/>
                  </a:cubicBezTo>
                  <a:cubicBezTo>
                    <a:pt x="386734" y="12689"/>
                    <a:pt x="386734" y="15617"/>
                    <a:pt x="386734" y="18545"/>
                  </a:cubicBezTo>
                  <a:cubicBezTo>
                    <a:pt x="386734" y="24401"/>
                    <a:pt x="386734" y="24401"/>
                    <a:pt x="386734" y="24401"/>
                  </a:cubicBezTo>
                  <a:cubicBezTo>
                    <a:pt x="392578" y="24401"/>
                    <a:pt x="392578" y="24401"/>
                    <a:pt x="392578" y="24401"/>
                  </a:cubicBezTo>
                  <a:cubicBezTo>
                    <a:pt x="392578" y="33185"/>
                    <a:pt x="392578" y="33185"/>
                    <a:pt x="392578" y="33185"/>
                  </a:cubicBezTo>
                  <a:cubicBezTo>
                    <a:pt x="386734" y="33185"/>
                    <a:pt x="386734" y="33185"/>
                    <a:pt x="386734" y="33185"/>
                  </a:cubicBezTo>
                  <a:cubicBezTo>
                    <a:pt x="386734" y="86867"/>
                    <a:pt x="386734" y="86867"/>
                    <a:pt x="386734" y="86867"/>
                  </a:cubicBezTo>
                  <a:cubicBezTo>
                    <a:pt x="380888" y="86867"/>
                    <a:pt x="380888" y="86867"/>
                    <a:pt x="380888" y="86867"/>
                  </a:cubicBezTo>
                  <a:close/>
                  <a:moveTo>
                    <a:pt x="416932" y="86867"/>
                  </a:moveTo>
                  <a:cubicBezTo>
                    <a:pt x="416932" y="975"/>
                    <a:pt x="416932" y="975"/>
                    <a:pt x="416932" y="975"/>
                  </a:cubicBezTo>
                  <a:cubicBezTo>
                    <a:pt x="451027" y="975"/>
                    <a:pt x="451027" y="975"/>
                    <a:pt x="451027" y="975"/>
                  </a:cubicBezTo>
                  <a:cubicBezTo>
                    <a:pt x="451027" y="10737"/>
                    <a:pt x="451027" y="10737"/>
                    <a:pt x="451027" y="10737"/>
                  </a:cubicBezTo>
                  <a:cubicBezTo>
                    <a:pt x="422776" y="10737"/>
                    <a:pt x="422776" y="10737"/>
                    <a:pt x="422776" y="10737"/>
                  </a:cubicBezTo>
                  <a:cubicBezTo>
                    <a:pt x="422776" y="37089"/>
                    <a:pt x="422776" y="37089"/>
                    <a:pt x="422776" y="37089"/>
                  </a:cubicBezTo>
                  <a:cubicBezTo>
                    <a:pt x="449078" y="37089"/>
                    <a:pt x="449078" y="37089"/>
                    <a:pt x="449078" y="37089"/>
                  </a:cubicBezTo>
                  <a:cubicBezTo>
                    <a:pt x="449078" y="47826"/>
                    <a:pt x="449078" y="47826"/>
                    <a:pt x="449078" y="47826"/>
                  </a:cubicBezTo>
                  <a:cubicBezTo>
                    <a:pt x="422776" y="47826"/>
                    <a:pt x="422776" y="47826"/>
                    <a:pt x="422776" y="47826"/>
                  </a:cubicBezTo>
                  <a:cubicBezTo>
                    <a:pt x="422776" y="77106"/>
                    <a:pt x="422776" y="77106"/>
                    <a:pt x="422776" y="77106"/>
                  </a:cubicBezTo>
                  <a:cubicBezTo>
                    <a:pt x="452000" y="77106"/>
                    <a:pt x="452000" y="77106"/>
                    <a:pt x="452000" y="77106"/>
                  </a:cubicBezTo>
                  <a:cubicBezTo>
                    <a:pt x="452000" y="86867"/>
                    <a:pt x="452000" y="86867"/>
                    <a:pt x="452000" y="86867"/>
                  </a:cubicBezTo>
                  <a:cubicBezTo>
                    <a:pt x="416932" y="86867"/>
                    <a:pt x="416932" y="86867"/>
                    <a:pt x="416932" y="86867"/>
                  </a:cubicBezTo>
                  <a:close/>
                  <a:moveTo>
                    <a:pt x="462715" y="86867"/>
                  </a:moveTo>
                  <a:cubicBezTo>
                    <a:pt x="462715" y="975"/>
                    <a:pt x="462715" y="975"/>
                    <a:pt x="462715" y="975"/>
                  </a:cubicBezTo>
                  <a:cubicBezTo>
                    <a:pt x="468562" y="975"/>
                    <a:pt x="468562" y="975"/>
                    <a:pt x="468562" y="975"/>
                  </a:cubicBezTo>
                  <a:cubicBezTo>
                    <a:pt x="468562" y="86867"/>
                    <a:pt x="468562" y="86867"/>
                    <a:pt x="468562" y="86867"/>
                  </a:cubicBezTo>
                  <a:cubicBezTo>
                    <a:pt x="462715" y="86867"/>
                    <a:pt x="462715" y="86867"/>
                    <a:pt x="462715" y="86867"/>
                  </a:cubicBezTo>
                  <a:close/>
                  <a:moveTo>
                    <a:pt x="504604" y="66371"/>
                  </a:moveTo>
                  <a:cubicBezTo>
                    <a:pt x="510450" y="68322"/>
                    <a:pt x="510450" y="68322"/>
                    <a:pt x="510450" y="68322"/>
                  </a:cubicBezTo>
                  <a:cubicBezTo>
                    <a:pt x="509475" y="74178"/>
                    <a:pt x="508501" y="79058"/>
                    <a:pt x="505579" y="82964"/>
                  </a:cubicBezTo>
                  <a:cubicBezTo>
                    <a:pt x="502657" y="86867"/>
                    <a:pt x="499733" y="87842"/>
                    <a:pt x="495837" y="87842"/>
                  </a:cubicBezTo>
                  <a:cubicBezTo>
                    <a:pt x="490966" y="87842"/>
                    <a:pt x="487070" y="84914"/>
                    <a:pt x="484148" y="80036"/>
                  </a:cubicBezTo>
                  <a:cubicBezTo>
                    <a:pt x="481224" y="74178"/>
                    <a:pt x="479277" y="66371"/>
                    <a:pt x="479277" y="56610"/>
                  </a:cubicBezTo>
                  <a:cubicBezTo>
                    <a:pt x="479277" y="45873"/>
                    <a:pt x="481224" y="38066"/>
                    <a:pt x="484148" y="32208"/>
                  </a:cubicBezTo>
                  <a:cubicBezTo>
                    <a:pt x="487070" y="26352"/>
                    <a:pt x="490966" y="23424"/>
                    <a:pt x="495837" y="23424"/>
                  </a:cubicBezTo>
                  <a:cubicBezTo>
                    <a:pt x="499733" y="23424"/>
                    <a:pt x="503630" y="26352"/>
                    <a:pt x="506552" y="32208"/>
                  </a:cubicBezTo>
                  <a:cubicBezTo>
                    <a:pt x="509475" y="37089"/>
                    <a:pt x="510450" y="44898"/>
                    <a:pt x="510450" y="55634"/>
                  </a:cubicBezTo>
                  <a:cubicBezTo>
                    <a:pt x="510450" y="56610"/>
                    <a:pt x="510450" y="57587"/>
                    <a:pt x="510450" y="58562"/>
                  </a:cubicBezTo>
                  <a:cubicBezTo>
                    <a:pt x="485122" y="58562"/>
                    <a:pt x="485122" y="58562"/>
                    <a:pt x="485122" y="58562"/>
                  </a:cubicBezTo>
                  <a:cubicBezTo>
                    <a:pt x="486095" y="65394"/>
                    <a:pt x="487070" y="70274"/>
                    <a:pt x="489017" y="74178"/>
                  </a:cubicBezTo>
                  <a:cubicBezTo>
                    <a:pt x="490966" y="78083"/>
                    <a:pt x="492915" y="79058"/>
                    <a:pt x="495837" y="79058"/>
                  </a:cubicBezTo>
                  <a:cubicBezTo>
                    <a:pt x="497786" y="79058"/>
                    <a:pt x="499733" y="78083"/>
                    <a:pt x="500708" y="76130"/>
                  </a:cubicBezTo>
                  <a:cubicBezTo>
                    <a:pt x="502657" y="74178"/>
                    <a:pt x="503630" y="71250"/>
                    <a:pt x="504604" y="66371"/>
                  </a:cubicBezTo>
                  <a:close/>
                  <a:moveTo>
                    <a:pt x="486095" y="49778"/>
                  </a:moveTo>
                  <a:cubicBezTo>
                    <a:pt x="504604" y="49778"/>
                    <a:pt x="504604" y="49778"/>
                    <a:pt x="504604" y="49778"/>
                  </a:cubicBezTo>
                  <a:cubicBezTo>
                    <a:pt x="504604" y="44898"/>
                    <a:pt x="503630" y="40994"/>
                    <a:pt x="502657" y="38066"/>
                  </a:cubicBezTo>
                  <a:cubicBezTo>
                    <a:pt x="500708" y="34161"/>
                    <a:pt x="498759" y="32208"/>
                    <a:pt x="495837" y="32208"/>
                  </a:cubicBezTo>
                  <a:cubicBezTo>
                    <a:pt x="492915" y="32208"/>
                    <a:pt x="490966" y="33185"/>
                    <a:pt x="489017" y="37089"/>
                  </a:cubicBezTo>
                  <a:cubicBezTo>
                    <a:pt x="487070" y="40017"/>
                    <a:pt x="486095" y="43922"/>
                    <a:pt x="486095" y="49778"/>
                  </a:cubicBezTo>
                  <a:close/>
                  <a:moveTo>
                    <a:pt x="543570" y="64418"/>
                  </a:moveTo>
                  <a:cubicBezTo>
                    <a:pt x="549414" y="65394"/>
                    <a:pt x="549414" y="65394"/>
                    <a:pt x="549414" y="65394"/>
                  </a:cubicBezTo>
                  <a:cubicBezTo>
                    <a:pt x="549414" y="72227"/>
                    <a:pt x="547467" y="78083"/>
                    <a:pt x="544543" y="81986"/>
                  </a:cubicBezTo>
                  <a:cubicBezTo>
                    <a:pt x="542596" y="85892"/>
                    <a:pt x="538699" y="87842"/>
                    <a:pt x="535777" y="87842"/>
                  </a:cubicBezTo>
                  <a:cubicBezTo>
                    <a:pt x="530906" y="87842"/>
                    <a:pt x="527010" y="84914"/>
                    <a:pt x="524088" y="80036"/>
                  </a:cubicBezTo>
                  <a:cubicBezTo>
                    <a:pt x="521165" y="74178"/>
                    <a:pt x="520190" y="66371"/>
                    <a:pt x="520190" y="55634"/>
                  </a:cubicBezTo>
                  <a:cubicBezTo>
                    <a:pt x="520190" y="48801"/>
                    <a:pt x="520190" y="42945"/>
                    <a:pt x="522139" y="38066"/>
                  </a:cubicBezTo>
                  <a:cubicBezTo>
                    <a:pt x="523112" y="33185"/>
                    <a:pt x="525061" y="29280"/>
                    <a:pt x="527010" y="27329"/>
                  </a:cubicBezTo>
                  <a:cubicBezTo>
                    <a:pt x="529932" y="24401"/>
                    <a:pt x="532854" y="23424"/>
                    <a:pt x="535777" y="23424"/>
                  </a:cubicBezTo>
                  <a:cubicBezTo>
                    <a:pt x="538699" y="23424"/>
                    <a:pt x="542596" y="25377"/>
                    <a:pt x="544543" y="28305"/>
                  </a:cubicBezTo>
                  <a:cubicBezTo>
                    <a:pt x="546492" y="32208"/>
                    <a:pt x="548441" y="37089"/>
                    <a:pt x="549414" y="42945"/>
                  </a:cubicBezTo>
                  <a:cubicBezTo>
                    <a:pt x="543570" y="44898"/>
                    <a:pt x="543570" y="44898"/>
                    <a:pt x="543570" y="44898"/>
                  </a:cubicBezTo>
                  <a:cubicBezTo>
                    <a:pt x="542596" y="40017"/>
                    <a:pt x="541621" y="37089"/>
                    <a:pt x="540647" y="35138"/>
                  </a:cubicBezTo>
                  <a:cubicBezTo>
                    <a:pt x="539674" y="33185"/>
                    <a:pt x="537725" y="32208"/>
                    <a:pt x="535777" y="32208"/>
                  </a:cubicBezTo>
                  <a:cubicBezTo>
                    <a:pt x="532854" y="32208"/>
                    <a:pt x="529932" y="34161"/>
                    <a:pt x="528959" y="38066"/>
                  </a:cubicBezTo>
                  <a:cubicBezTo>
                    <a:pt x="527010" y="40994"/>
                    <a:pt x="526034" y="47826"/>
                    <a:pt x="526034" y="55634"/>
                  </a:cubicBezTo>
                  <a:cubicBezTo>
                    <a:pt x="526034" y="64418"/>
                    <a:pt x="527010" y="70274"/>
                    <a:pt x="527983" y="74178"/>
                  </a:cubicBezTo>
                  <a:cubicBezTo>
                    <a:pt x="529932" y="78083"/>
                    <a:pt x="532854" y="79058"/>
                    <a:pt x="535777" y="79058"/>
                  </a:cubicBezTo>
                  <a:cubicBezTo>
                    <a:pt x="537725" y="79058"/>
                    <a:pt x="539674" y="78083"/>
                    <a:pt x="540647" y="76130"/>
                  </a:cubicBezTo>
                  <a:cubicBezTo>
                    <a:pt x="542596" y="73202"/>
                    <a:pt x="543570" y="69299"/>
                    <a:pt x="543570" y="64418"/>
                  </a:cubicBezTo>
                  <a:close/>
                  <a:moveTo>
                    <a:pt x="570845" y="77106"/>
                  </a:moveTo>
                  <a:cubicBezTo>
                    <a:pt x="571820" y="86867"/>
                    <a:pt x="571820" y="86867"/>
                    <a:pt x="571820" y="86867"/>
                  </a:cubicBezTo>
                  <a:cubicBezTo>
                    <a:pt x="569872" y="86867"/>
                    <a:pt x="568898" y="87842"/>
                    <a:pt x="566949" y="87842"/>
                  </a:cubicBezTo>
                  <a:cubicBezTo>
                    <a:pt x="565000" y="87842"/>
                    <a:pt x="563052" y="86867"/>
                    <a:pt x="562078" y="85892"/>
                  </a:cubicBezTo>
                  <a:cubicBezTo>
                    <a:pt x="561105" y="84914"/>
                    <a:pt x="560130" y="82964"/>
                    <a:pt x="560130" y="81011"/>
                  </a:cubicBezTo>
                  <a:cubicBezTo>
                    <a:pt x="559156" y="79058"/>
                    <a:pt x="559156" y="75155"/>
                    <a:pt x="559156" y="68322"/>
                  </a:cubicBezTo>
                  <a:cubicBezTo>
                    <a:pt x="559156" y="33185"/>
                    <a:pt x="559156" y="33185"/>
                    <a:pt x="559156" y="33185"/>
                  </a:cubicBezTo>
                  <a:cubicBezTo>
                    <a:pt x="555259" y="33185"/>
                    <a:pt x="555259" y="33185"/>
                    <a:pt x="555259" y="33185"/>
                  </a:cubicBezTo>
                  <a:cubicBezTo>
                    <a:pt x="555259" y="24401"/>
                    <a:pt x="555259" y="24401"/>
                    <a:pt x="555259" y="24401"/>
                  </a:cubicBezTo>
                  <a:cubicBezTo>
                    <a:pt x="559156" y="24401"/>
                    <a:pt x="559156" y="24401"/>
                    <a:pt x="559156" y="24401"/>
                  </a:cubicBezTo>
                  <a:cubicBezTo>
                    <a:pt x="559156" y="9759"/>
                    <a:pt x="559156" y="9759"/>
                    <a:pt x="559156" y="9759"/>
                  </a:cubicBezTo>
                  <a:cubicBezTo>
                    <a:pt x="565000" y="2928"/>
                    <a:pt x="565000" y="2928"/>
                    <a:pt x="565000" y="2928"/>
                  </a:cubicBezTo>
                  <a:cubicBezTo>
                    <a:pt x="565000" y="24401"/>
                    <a:pt x="565000" y="24401"/>
                    <a:pt x="565000" y="24401"/>
                  </a:cubicBezTo>
                  <a:cubicBezTo>
                    <a:pt x="570845" y="24401"/>
                    <a:pt x="570845" y="24401"/>
                    <a:pt x="570845" y="24401"/>
                  </a:cubicBezTo>
                  <a:cubicBezTo>
                    <a:pt x="570845" y="33185"/>
                    <a:pt x="570845" y="33185"/>
                    <a:pt x="570845" y="33185"/>
                  </a:cubicBezTo>
                  <a:cubicBezTo>
                    <a:pt x="565000" y="33185"/>
                    <a:pt x="565000" y="33185"/>
                    <a:pt x="565000" y="33185"/>
                  </a:cubicBezTo>
                  <a:cubicBezTo>
                    <a:pt x="565000" y="69299"/>
                    <a:pt x="565000" y="69299"/>
                    <a:pt x="565000" y="69299"/>
                  </a:cubicBezTo>
                  <a:cubicBezTo>
                    <a:pt x="565000" y="72227"/>
                    <a:pt x="565000" y="74178"/>
                    <a:pt x="565000" y="75155"/>
                  </a:cubicBezTo>
                  <a:cubicBezTo>
                    <a:pt x="565000" y="76130"/>
                    <a:pt x="565976" y="76130"/>
                    <a:pt x="565976" y="77106"/>
                  </a:cubicBezTo>
                  <a:cubicBezTo>
                    <a:pt x="566949" y="77106"/>
                    <a:pt x="566949" y="78083"/>
                    <a:pt x="567923" y="78083"/>
                  </a:cubicBezTo>
                  <a:cubicBezTo>
                    <a:pt x="568898" y="78083"/>
                    <a:pt x="569872" y="78083"/>
                    <a:pt x="570845" y="77106"/>
                  </a:cubicBezTo>
                  <a:close/>
                  <a:moveTo>
                    <a:pt x="579614" y="86867"/>
                  </a:moveTo>
                  <a:cubicBezTo>
                    <a:pt x="579614" y="24401"/>
                    <a:pt x="579614" y="24401"/>
                    <a:pt x="579614" y="24401"/>
                  </a:cubicBezTo>
                  <a:cubicBezTo>
                    <a:pt x="585458" y="24401"/>
                    <a:pt x="585458" y="24401"/>
                    <a:pt x="585458" y="24401"/>
                  </a:cubicBezTo>
                  <a:cubicBezTo>
                    <a:pt x="585458" y="34161"/>
                    <a:pt x="585458" y="34161"/>
                    <a:pt x="585458" y="34161"/>
                  </a:cubicBezTo>
                  <a:cubicBezTo>
                    <a:pt x="586431" y="29280"/>
                    <a:pt x="587407" y="26352"/>
                    <a:pt x="589354" y="25377"/>
                  </a:cubicBezTo>
                  <a:cubicBezTo>
                    <a:pt x="590329" y="24401"/>
                    <a:pt x="591302" y="23424"/>
                    <a:pt x="592278" y="23424"/>
                  </a:cubicBezTo>
                  <a:cubicBezTo>
                    <a:pt x="594225" y="23424"/>
                    <a:pt x="596173" y="24401"/>
                    <a:pt x="598122" y="26352"/>
                  </a:cubicBezTo>
                  <a:cubicBezTo>
                    <a:pt x="596173" y="36113"/>
                    <a:pt x="596173" y="36113"/>
                    <a:pt x="596173" y="36113"/>
                  </a:cubicBezTo>
                  <a:cubicBezTo>
                    <a:pt x="595200" y="35138"/>
                    <a:pt x="593251" y="34161"/>
                    <a:pt x="592278" y="34161"/>
                  </a:cubicBezTo>
                  <a:cubicBezTo>
                    <a:pt x="591302" y="34161"/>
                    <a:pt x="590329" y="35138"/>
                    <a:pt x="589354" y="36113"/>
                  </a:cubicBezTo>
                  <a:cubicBezTo>
                    <a:pt x="587407" y="38066"/>
                    <a:pt x="587407" y="40017"/>
                    <a:pt x="586431" y="41969"/>
                  </a:cubicBezTo>
                  <a:cubicBezTo>
                    <a:pt x="586431" y="45873"/>
                    <a:pt x="585458" y="49778"/>
                    <a:pt x="585458" y="54657"/>
                  </a:cubicBezTo>
                  <a:cubicBezTo>
                    <a:pt x="585458" y="86867"/>
                    <a:pt x="585458" y="86867"/>
                    <a:pt x="585458" y="86867"/>
                  </a:cubicBezTo>
                  <a:cubicBezTo>
                    <a:pt x="579614" y="86867"/>
                    <a:pt x="579614" y="86867"/>
                    <a:pt x="579614" y="86867"/>
                  </a:cubicBezTo>
                  <a:close/>
                  <a:moveTo>
                    <a:pt x="602993" y="55634"/>
                  </a:moveTo>
                  <a:cubicBezTo>
                    <a:pt x="602993" y="43922"/>
                    <a:pt x="604940" y="36113"/>
                    <a:pt x="608838" y="30257"/>
                  </a:cubicBezTo>
                  <a:cubicBezTo>
                    <a:pt x="611760" y="25377"/>
                    <a:pt x="615655" y="23424"/>
                    <a:pt x="619553" y="23424"/>
                  </a:cubicBezTo>
                  <a:cubicBezTo>
                    <a:pt x="624424" y="23424"/>
                    <a:pt x="628320" y="26352"/>
                    <a:pt x="631242" y="31233"/>
                  </a:cubicBezTo>
                  <a:cubicBezTo>
                    <a:pt x="634164" y="37089"/>
                    <a:pt x="635139" y="44898"/>
                    <a:pt x="635139" y="54657"/>
                  </a:cubicBezTo>
                  <a:cubicBezTo>
                    <a:pt x="635139" y="62466"/>
                    <a:pt x="635139" y="69299"/>
                    <a:pt x="633191" y="74178"/>
                  </a:cubicBezTo>
                  <a:cubicBezTo>
                    <a:pt x="632217" y="78083"/>
                    <a:pt x="630268" y="81986"/>
                    <a:pt x="627346" y="83939"/>
                  </a:cubicBezTo>
                  <a:cubicBezTo>
                    <a:pt x="625397" y="86867"/>
                    <a:pt x="622475" y="87842"/>
                    <a:pt x="619553" y="87842"/>
                  </a:cubicBezTo>
                  <a:cubicBezTo>
                    <a:pt x="614682" y="87842"/>
                    <a:pt x="610786" y="84914"/>
                    <a:pt x="607862" y="80036"/>
                  </a:cubicBezTo>
                  <a:cubicBezTo>
                    <a:pt x="604940" y="74178"/>
                    <a:pt x="602993" y="66371"/>
                    <a:pt x="602993" y="55634"/>
                  </a:cubicBezTo>
                  <a:close/>
                  <a:moveTo>
                    <a:pt x="609811" y="55634"/>
                  </a:moveTo>
                  <a:cubicBezTo>
                    <a:pt x="609811" y="63443"/>
                    <a:pt x="610786" y="69299"/>
                    <a:pt x="611760" y="73202"/>
                  </a:cubicBezTo>
                  <a:cubicBezTo>
                    <a:pt x="613709" y="77106"/>
                    <a:pt x="616631" y="79058"/>
                    <a:pt x="619553" y="79058"/>
                  </a:cubicBezTo>
                  <a:cubicBezTo>
                    <a:pt x="622475" y="79058"/>
                    <a:pt x="624424" y="77106"/>
                    <a:pt x="626371" y="73202"/>
                  </a:cubicBezTo>
                  <a:cubicBezTo>
                    <a:pt x="628320" y="69299"/>
                    <a:pt x="629295" y="63443"/>
                    <a:pt x="629295" y="55634"/>
                  </a:cubicBezTo>
                  <a:cubicBezTo>
                    <a:pt x="629295" y="47826"/>
                    <a:pt x="628320" y="41969"/>
                    <a:pt x="626371" y="38066"/>
                  </a:cubicBezTo>
                  <a:cubicBezTo>
                    <a:pt x="624424" y="34161"/>
                    <a:pt x="622475" y="32208"/>
                    <a:pt x="619553" y="32208"/>
                  </a:cubicBezTo>
                  <a:cubicBezTo>
                    <a:pt x="616631" y="32208"/>
                    <a:pt x="613709" y="34161"/>
                    <a:pt x="611760" y="38066"/>
                  </a:cubicBezTo>
                  <a:cubicBezTo>
                    <a:pt x="610786" y="41969"/>
                    <a:pt x="609811" y="47826"/>
                    <a:pt x="609811" y="55634"/>
                  </a:cubicBezTo>
                  <a:close/>
                  <a:moveTo>
                    <a:pt x="645855" y="86867"/>
                  </a:moveTo>
                  <a:cubicBezTo>
                    <a:pt x="645855" y="24401"/>
                    <a:pt x="645855" y="24401"/>
                    <a:pt x="645855" y="24401"/>
                  </a:cubicBezTo>
                  <a:cubicBezTo>
                    <a:pt x="650726" y="24401"/>
                    <a:pt x="650726" y="24401"/>
                    <a:pt x="650726" y="24401"/>
                  </a:cubicBezTo>
                  <a:cubicBezTo>
                    <a:pt x="650726" y="33185"/>
                    <a:pt x="650726" y="33185"/>
                    <a:pt x="650726" y="33185"/>
                  </a:cubicBezTo>
                  <a:cubicBezTo>
                    <a:pt x="653648" y="26352"/>
                    <a:pt x="657544" y="23424"/>
                    <a:pt x="661441" y="23424"/>
                  </a:cubicBezTo>
                  <a:cubicBezTo>
                    <a:pt x="664363" y="23424"/>
                    <a:pt x="665337" y="24401"/>
                    <a:pt x="667286" y="25377"/>
                  </a:cubicBezTo>
                  <a:cubicBezTo>
                    <a:pt x="669234" y="26352"/>
                    <a:pt x="670208" y="28305"/>
                    <a:pt x="671181" y="30257"/>
                  </a:cubicBezTo>
                  <a:cubicBezTo>
                    <a:pt x="672157" y="33185"/>
                    <a:pt x="673130" y="35138"/>
                    <a:pt x="673130" y="38066"/>
                  </a:cubicBezTo>
                  <a:cubicBezTo>
                    <a:pt x="673130" y="40017"/>
                    <a:pt x="673130" y="43922"/>
                    <a:pt x="673130" y="48801"/>
                  </a:cubicBezTo>
                  <a:cubicBezTo>
                    <a:pt x="673130" y="86867"/>
                    <a:pt x="673130" y="86867"/>
                    <a:pt x="673130" y="86867"/>
                  </a:cubicBezTo>
                  <a:cubicBezTo>
                    <a:pt x="667286" y="86867"/>
                    <a:pt x="667286" y="86867"/>
                    <a:pt x="667286" y="86867"/>
                  </a:cubicBezTo>
                  <a:cubicBezTo>
                    <a:pt x="667286" y="48801"/>
                    <a:pt x="667286" y="48801"/>
                    <a:pt x="667286" y="48801"/>
                  </a:cubicBezTo>
                  <a:cubicBezTo>
                    <a:pt x="667286" y="44898"/>
                    <a:pt x="667286" y="41969"/>
                    <a:pt x="667286" y="39041"/>
                  </a:cubicBezTo>
                  <a:cubicBezTo>
                    <a:pt x="666312" y="37089"/>
                    <a:pt x="665337" y="35138"/>
                    <a:pt x="664363" y="34161"/>
                  </a:cubicBezTo>
                  <a:cubicBezTo>
                    <a:pt x="663388" y="33185"/>
                    <a:pt x="662415" y="32208"/>
                    <a:pt x="660466" y="32208"/>
                  </a:cubicBezTo>
                  <a:cubicBezTo>
                    <a:pt x="658519" y="32208"/>
                    <a:pt x="655597" y="34161"/>
                    <a:pt x="654621" y="37089"/>
                  </a:cubicBezTo>
                  <a:cubicBezTo>
                    <a:pt x="652673" y="39041"/>
                    <a:pt x="651699" y="44898"/>
                    <a:pt x="651699" y="52706"/>
                  </a:cubicBezTo>
                  <a:cubicBezTo>
                    <a:pt x="651699" y="86867"/>
                    <a:pt x="651699" y="86867"/>
                    <a:pt x="651699" y="86867"/>
                  </a:cubicBezTo>
                  <a:cubicBezTo>
                    <a:pt x="645855" y="86867"/>
                    <a:pt x="645855" y="86867"/>
                    <a:pt x="645855" y="86867"/>
                  </a:cubicBezTo>
                  <a:close/>
                  <a:moveTo>
                    <a:pt x="685794" y="13665"/>
                  </a:moveTo>
                  <a:cubicBezTo>
                    <a:pt x="685794" y="975"/>
                    <a:pt x="685794" y="975"/>
                    <a:pt x="685794" y="975"/>
                  </a:cubicBezTo>
                  <a:cubicBezTo>
                    <a:pt x="691639" y="975"/>
                    <a:pt x="691639" y="975"/>
                    <a:pt x="691639" y="975"/>
                  </a:cubicBezTo>
                  <a:cubicBezTo>
                    <a:pt x="691639" y="13665"/>
                    <a:pt x="691639" y="13665"/>
                    <a:pt x="691639" y="13665"/>
                  </a:cubicBezTo>
                  <a:cubicBezTo>
                    <a:pt x="685794" y="13665"/>
                    <a:pt x="685794" y="13665"/>
                    <a:pt x="685794" y="13665"/>
                  </a:cubicBezTo>
                  <a:close/>
                  <a:moveTo>
                    <a:pt x="685794" y="86867"/>
                  </a:moveTo>
                  <a:cubicBezTo>
                    <a:pt x="685794" y="24401"/>
                    <a:pt x="685794" y="24401"/>
                    <a:pt x="685794" y="24401"/>
                  </a:cubicBezTo>
                  <a:cubicBezTo>
                    <a:pt x="691639" y="24401"/>
                    <a:pt x="691639" y="24401"/>
                    <a:pt x="691639" y="24401"/>
                  </a:cubicBezTo>
                  <a:cubicBezTo>
                    <a:pt x="691639" y="86867"/>
                    <a:pt x="691639" y="86867"/>
                    <a:pt x="691639" y="86867"/>
                  </a:cubicBezTo>
                  <a:cubicBezTo>
                    <a:pt x="685794" y="86867"/>
                    <a:pt x="685794" y="86867"/>
                    <a:pt x="685794" y="86867"/>
                  </a:cubicBezTo>
                  <a:close/>
                  <a:moveTo>
                    <a:pt x="726707" y="64418"/>
                  </a:moveTo>
                  <a:cubicBezTo>
                    <a:pt x="732553" y="65394"/>
                    <a:pt x="732553" y="65394"/>
                    <a:pt x="732553" y="65394"/>
                  </a:cubicBezTo>
                  <a:cubicBezTo>
                    <a:pt x="731578" y="72227"/>
                    <a:pt x="729631" y="78083"/>
                    <a:pt x="727683" y="81986"/>
                  </a:cubicBezTo>
                  <a:cubicBezTo>
                    <a:pt x="724760" y="85892"/>
                    <a:pt x="721838" y="87842"/>
                    <a:pt x="717940" y="87842"/>
                  </a:cubicBezTo>
                  <a:cubicBezTo>
                    <a:pt x="713069" y="87842"/>
                    <a:pt x="709174" y="84914"/>
                    <a:pt x="707225" y="80036"/>
                  </a:cubicBezTo>
                  <a:cubicBezTo>
                    <a:pt x="704303" y="74178"/>
                    <a:pt x="702354" y="66371"/>
                    <a:pt x="702354" y="55634"/>
                  </a:cubicBezTo>
                  <a:cubicBezTo>
                    <a:pt x="702354" y="48801"/>
                    <a:pt x="703329" y="42945"/>
                    <a:pt x="704303" y="38066"/>
                  </a:cubicBezTo>
                  <a:cubicBezTo>
                    <a:pt x="705276" y="33185"/>
                    <a:pt x="707225" y="29280"/>
                    <a:pt x="710147" y="27329"/>
                  </a:cubicBezTo>
                  <a:cubicBezTo>
                    <a:pt x="712096" y="24401"/>
                    <a:pt x="715018" y="23424"/>
                    <a:pt x="717940" y="23424"/>
                  </a:cubicBezTo>
                  <a:cubicBezTo>
                    <a:pt x="721838" y="23424"/>
                    <a:pt x="724760" y="25377"/>
                    <a:pt x="726707" y="28305"/>
                  </a:cubicBezTo>
                  <a:cubicBezTo>
                    <a:pt x="729631" y="32208"/>
                    <a:pt x="730605" y="37089"/>
                    <a:pt x="731578" y="42945"/>
                  </a:cubicBezTo>
                  <a:cubicBezTo>
                    <a:pt x="725734" y="44898"/>
                    <a:pt x="725734" y="44898"/>
                    <a:pt x="725734" y="44898"/>
                  </a:cubicBezTo>
                  <a:cubicBezTo>
                    <a:pt x="725734" y="40017"/>
                    <a:pt x="724760" y="37089"/>
                    <a:pt x="722811" y="35138"/>
                  </a:cubicBezTo>
                  <a:cubicBezTo>
                    <a:pt x="721838" y="33185"/>
                    <a:pt x="719889" y="32208"/>
                    <a:pt x="717940" y="32208"/>
                  </a:cubicBezTo>
                  <a:cubicBezTo>
                    <a:pt x="715018" y="32208"/>
                    <a:pt x="713069" y="34161"/>
                    <a:pt x="711123" y="38066"/>
                  </a:cubicBezTo>
                  <a:cubicBezTo>
                    <a:pt x="709174" y="40994"/>
                    <a:pt x="708198" y="47826"/>
                    <a:pt x="708198" y="55634"/>
                  </a:cubicBezTo>
                  <a:cubicBezTo>
                    <a:pt x="708198" y="64418"/>
                    <a:pt x="709174" y="70274"/>
                    <a:pt x="711123" y="74178"/>
                  </a:cubicBezTo>
                  <a:cubicBezTo>
                    <a:pt x="713069" y="78083"/>
                    <a:pt x="715018" y="79058"/>
                    <a:pt x="717940" y="79058"/>
                  </a:cubicBezTo>
                  <a:cubicBezTo>
                    <a:pt x="719889" y="79058"/>
                    <a:pt x="721838" y="78083"/>
                    <a:pt x="723785" y="76130"/>
                  </a:cubicBezTo>
                  <a:cubicBezTo>
                    <a:pt x="724760" y="73202"/>
                    <a:pt x="725734" y="69299"/>
                    <a:pt x="726707" y="64418"/>
                  </a:cubicBezTo>
                  <a:close/>
                  <a:moveTo>
                    <a:pt x="753984" y="59538"/>
                  </a:moveTo>
                  <a:cubicBezTo>
                    <a:pt x="759829" y="58562"/>
                    <a:pt x="759829" y="58562"/>
                    <a:pt x="759829" y="58562"/>
                  </a:cubicBezTo>
                  <a:cubicBezTo>
                    <a:pt x="759829" y="62466"/>
                    <a:pt x="760802" y="66371"/>
                    <a:pt x="761777" y="69299"/>
                  </a:cubicBezTo>
                  <a:cubicBezTo>
                    <a:pt x="762751" y="71250"/>
                    <a:pt x="764700" y="74178"/>
                    <a:pt x="766648" y="75155"/>
                  </a:cubicBezTo>
                  <a:cubicBezTo>
                    <a:pt x="768595" y="77106"/>
                    <a:pt x="771518" y="78083"/>
                    <a:pt x="773466" y="78083"/>
                  </a:cubicBezTo>
                  <a:cubicBezTo>
                    <a:pt x="776389" y="78083"/>
                    <a:pt x="778337" y="77106"/>
                    <a:pt x="780286" y="76130"/>
                  </a:cubicBezTo>
                  <a:cubicBezTo>
                    <a:pt x="782235" y="75155"/>
                    <a:pt x="783208" y="73202"/>
                    <a:pt x="784182" y="71250"/>
                  </a:cubicBezTo>
                  <a:cubicBezTo>
                    <a:pt x="785157" y="68322"/>
                    <a:pt x="785157" y="66371"/>
                    <a:pt x="785157" y="63443"/>
                  </a:cubicBezTo>
                  <a:cubicBezTo>
                    <a:pt x="785157" y="60515"/>
                    <a:pt x="785157" y="58562"/>
                    <a:pt x="784182" y="56610"/>
                  </a:cubicBezTo>
                  <a:cubicBezTo>
                    <a:pt x="783208" y="54657"/>
                    <a:pt x="782235" y="52706"/>
                    <a:pt x="780286" y="51729"/>
                  </a:cubicBezTo>
                  <a:cubicBezTo>
                    <a:pt x="778337" y="50754"/>
                    <a:pt x="775415" y="48801"/>
                    <a:pt x="771518" y="46850"/>
                  </a:cubicBezTo>
                  <a:cubicBezTo>
                    <a:pt x="767622" y="44898"/>
                    <a:pt x="764700" y="43922"/>
                    <a:pt x="762751" y="41969"/>
                  </a:cubicBezTo>
                  <a:cubicBezTo>
                    <a:pt x="759829" y="40017"/>
                    <a:pt x="758855" y="37089"/>
                    <a:pt x="757880" y="34161"/>
                  </a:cubicBezTo>
                  <a:cubicBezTo>
                    <a:pt x="755933" y="30257"/>
                    <a:pt x="755933" y="27329"/>
                    <a:pt x="755933" y="23424"/>
                  </a:cubicBezTo>
                  <a:cubicBezTo>
                    <a:pt x="755933" y="18545"/>
                    <a:pt x="756906" y="14640"/>
                    <a:pt x="757880" y="10737"/>
                  </a:cubicBezTo>
                  <a:cubicBezTo>
                    <a:pt x="758855" y="7809"/>
                    <a:pt x="760802" y="4881"/>
                    <a:pt x="763724" y="2928"/>
                  </a:cubicBezTo>
                  <a:cubicBezTo>
                    <a:pt x="766648" y="975"/>
                    <a:pt x="769571" y="0"/>
                    <a:pt x="772493" y="0"/>
                  </a:cubicBezTo>
                  <a:cubicBezTo>
                    <a:pt x="775415" y="0"/>
                    <a:pt x="779311" y="975"/>
                    <a:pt x="781260" y="2928"/>
                  </a:cubicBezTo>
                  <a:cubicBezTo>
                    <a:pt x="784182" y="4881"/>
                    <a:pt x="786131" y="7809"/>
                    <a:pt x="788079" y="11712"/>
                  </a:cubicBezTo>
                  <a:cubicBezTo>
                    <a:pt x="789053" y="15617"/>
                    <a:pt x="790026" y="20496"/>
                    <a:pt x="790026" y="25377"/>
                  </a:cubicBezTo>
                  <a:cubicBezTo>
                    <a:pt x="784182" y="26352"/>
                    <a:pt x="784182" y="26352"/>
                    <a:pt x="784182" y="26352"/>
                  </a:cubicBezTo>
                  <a:cubicBezTo>
                    <a:pt x="784182" y="20496"/>
                    <a:pt x="782235" y="16593"/>
                    <a:pt x="781260" y="13665"/>
                  </a:cubicBezTo>
                  <a:cubicBezTo>
                    <a:pt x="779311" y="10737"/>
                    <a:pt x="776389" y="9759"/>
                    <a:pt x="772493" y="9759"/>
                  </a:cubicBezTo>
                  <a:cubicBezTo>
                    <a:pt x="768595" y="9759"/>
                    <a:pt x="765673" y="10737"/>
                    <a:pt x="764700" y="13665"/>
                  </a:cubicBezTo>
                  <a:cubicBezTo>
                    <a:pt x="762751" y="15617"/>
                    <a:pt x="761777" y="18545"/>
                    <a:pt x="761777" y="22449"/>
                  </a:cubicBezTo>
                  <a:cubicBezTo>
                    <a:pt x="761777" y="25377"/>
                    <a:pt x="762751" y="28305"/>
                    <a:pt x="763724" y="30257"/>
                  </a:cubicBezTo>
                  <a:cubicBezTo>
                    <a:pt x="764700" y="32208"/>
                    <a:pt x="767622" y="34161"/>
                    <a:pt x="773466" y="36113"/>
                  </a:cubicBezTo>
                  <a:cubicBezTo>
                    <a:pt x="778337" y="38066"/>
                    <a:pt x="781260" y="40017"/>
                    <a:pt x="783208" y="41969"/>
                  </a:cubicBezTo>
                  <a:cubicBezTo>
                    <a:pt x="786131" y="43922"/>
                    <a:pt x="788079" y="46850"/>
                    <a:pt x="789053" y="50754"/>
                  </a:cubicBezTo>
                  <a:cubicBezTo>
                    <a:pt x="791002" y="53682"/>
                    <a:pt x="791002" y="57587"/>
                    <a:pt x="791002" y="62466"/>
                  </a:cubicBezTo>
                  <a:cubicBezTo>
                    <a:pt x="791002" y="67346"/>
                    <a:pt x="791002" y="71250"/>
                    <a:pt x="789053" y="75155"/>
                  </a:cubicBezTo>
                  <a:cubicBezTo>
                    <a:pt x="788079" y="79058"/>
                    <a:pt x="786131" y="82964"/>
                    <a:pt x="783208" y="84914"/>
                  </a:cubicBezTo>
                  <a:cubicBezTo>
                    <a:pt x="780286" y="86867"/>
                    <a:pt x="777364" y="87842"/>
                    <a:pt x="774442" y="87842"/>
                  </a:cubicBezTo>
                  <a:cubicBezTo>
                    <a:pt x="769571" y="87842"/>
                    <a:pt x="766648" y="86867"/>
                    <a:pt x="763724" y="84914"/>
                  </a:cubicBezTo>
                  <a:cubicBezTo>
                    <a:pt x="760802" y="82964"/>
                    <a:pt x="757880" y="79058"/>
                    <a:pt x="756906" y="74178"/>
                  </a:cubicBezTo>
                  <a:cubicBezTo>
                    <a:pt x="754958" y="70274"/>
                    <a:pt x="753984" y="65394"/>
                    <a:pt x="753984" y="59538"/>
                  </a:cubicBezTo>
                  <a:close/>
                  <a:moveTo>
                    <a:pt x="825097" y="64418"/>
                  </a:moveTo>
                  <a:cubicBezTo>
                    <a:pt x="830941" y="65394"/>
                    <a:pt x="830941" y="65394"/>
                    <a:pt x="830941" y="65394"/>
                  </a:cubicBezTo>
                  <a:cubicBezTo>
                    <a:pt x="829967" y="72227"/>
                    <a:pt x="828992" y="78083"/>
                    <a:pt x="826070" y="81986"/>
                  </a:cubicBezTo>
                  <a:cubicBezTo>
                    <a:pt x="823148" y="85892"/>
                    <a:pt x="820225" y="87842"/>
                    <a:pt x="816328" y="87842"/>
                  </a:cubicBezTo>
                  <a:cubicBezTo>
                    <a:pt x="812432" y="87842"/>
                    <a:pt x="808537" y="84914"/>
                    <a:pt x="805613" y="80036"/>
                  </a:cubicBezTo>
                  <a:cubicBezTo>
                    <a:pt x="802690" y="74178"/>
                    <a:pt x="800744" y="66371"/>
                    <a:pt x="800744" y="55634"/>
                  </a:cubicBezTo>
                  <a:cubicBezTo>
                    <a:pt x="800744" y="48801"/>
                    <a:pt x="801717" y="42945"/>
                    <a:pt x="802690" y="38066"/>
                  </a:cubicBezTo>
                  <a:cubicBezTo>
                    <a:pt x="804639" y="33185"/>
                    <a:pt x="805613" y="29280"/>
                    <a:pt x="808537" y="27329"/>
                  </a:cubicBezTo>
                  <a:cubicBezTo>
                    <a:pt x="811459" y="24401"/>
                    <a:pt x="813406" y="23424"/>
                    <a:pt x="816328" y="23424"/>
                  </a:cubicBezTo>
                  <a:cubicBezTo>
                    <a:pt x="820225" y="23424"/>
                    <a:pt x="823148" y="25377"/>
                    <a:pt x="826070" y="28305"/>
                  </a:cubicBezTo>
                  <a:cubicBezTo>
                    <a:pt x="828019" y="32208"/>
                    <a:pt x="829967" y="37089"/>
                    <a:pt x="829967" y="42945"/>
                  </a:cubicBezTo>
                  <a:cubicBezTo>
                    <a:pt x="825097" y="44898"/>
                    <a:pt x="825097" y="44898"/>
                    <a:pt x="825097" y="44898"/>
                  </a:cubicBezTo>
                  <a:cubicBezTo>
                    <a:pt x="824121" y="40017"/>
                    <a:pt x="823148" y="37089"/>
                    <a:pt x="822174" y="35138"/>
                  </a:cubicBezTo>
                  <a:cubicBezTo>
                    <a:pt x="820225" y="33185"/>
                    <a:pt x="819252" y="32208"/>
                    <a:pt x="817303" y="32208"/>
                  </a:cubicBezTo>
                  <a:cubicBezTo>
                    <a:pt x="814381" y="32208"/>
                    <a:pt x="811459" y="34161"/>
                    <a:pt x="809510" y="38066"/>
                  </a:cubicBezTo>
                  <a:cubicBezTo>
                    <a:pt x="807561" y="40994"/>
                    <a:pt x="806588" y="47826"/>
                    <a:pt x="806588" y="55634"/>
                  </a:cubicBezTo>
                  <a:cubicBezTo>
                    <a:pt x="806588" y="64418"/>
                    <a:pt x="807561" y="70274"/>
                    <a:pt x="809510" y="74178"/>
                  </a:cubicBezTo>
                  <a:cubicBezTo>
                    <a:pt x="811459" y="78083"/>
                    <a:pt x="813406" y="79058"/>
                    <a:pt x="816328" y="79058"/>
                  </a:cubicBezTo>
                  <a:cubicBezTo>
                    <a:pt x="819252" y="79058"/>
                    <a:pt x="821199" y="78083"/>
                    <a:pt x="822174" y="76130"/>
                  </a:cubicBezTo>
                  <a:cubicBezTo>
                    <a:pt x="824121" y="73202"/>
                    <a:pt x="825097" y="69299"/>
                    <a:pt x="825097" y="64418"/>
                  </a:cubicBezTo>
                  <a:close/>
                  <a:moveTo>
                    <a:pt x="839708" y="13665"/>
                  </a:moveTo>
                  <a:cubicBezTo>
                    <a:pt x="839708" y="975"/>
                    <a:pt x="839708" y="975"/>
                    <a:pt x="839708" y="975"/>
                  </a:cubicBezTo>
                  <a:cubicBezTo>
                    <a:pt x="845554" y="975"/>
                    <a:pt x="845554" y="975"/>
                    <a:pt x="845554" y="975"/>
                  </a:cubicBezTo>
                  <a:cubicBezTo>
                    <a:pt x="845554" y="13665"/>
                    <a:pt x="845554" y="13665"/>
                    <a:pt x="845554" y="13665"/>
                  </a:cubicBezTo>
                  <a:cubicBezTo>
                    <a:pt x="839708" y="13665"/>
                    <a:pt x="839708" y="13665"/>
                    <a:pt x="839708" y="13665"/>
                  </a:cubicBezTo>
                  <a:close/>
                  <a:moveTo>
                    <a:pt x="839708" y="86867"/>
                  </a:moveTo>
                  <a:cubicBezTo>
                    <a:pt x="839708" y="24401"/>
                    <a:pt x="839708" y="24401"/>
                    <a:pt x="839708" y="24401"/>
                  </a:cubicBezTo>
                  <a:cubicBezTo>
                    <a:pt x="845554" y="24401"/>
                    <a:pt x="845554" y="24401"/>
                    <a:pt x="845554" y="24401"/>
                  </a:cubicBezTo>
                  <a:cubicBezTo>
                    <a:pt x="845554" y="86867"/>
                    <a:pt x="845554" y="86867"/>
                    <a:pt x="845554" y="86867"/>
                  </a:cubicBezTo>
                  <a:cubicBezTo>
                    <a:pt x="839708" y="86867"/>
                    <a:pt x="839708" y="86867"/>
                    <a:pt x="839708" y="86867"/>
                  </a:cubicBezTo>
                  <a:close/>
                  <a:moveTo>
                    <a:pt x="880622" y="66371"/>
                  </a:moveTo>
                  <a:cubicBezTo>
                    <a:pt x="887440" y="68322"/>
                    <a:pt x="887440" y="68322"/>
                    <a:pt x="887440" y="68322"/>
                  </a:cubicBezTo>
                  <a:cubicBezTo>
                    <a:pt x="886467" y="74178"/>
                    <a:pt x="884518" y="79058"/>
                    <a:pt x="881596" y="82964"/>
                  </a:cubicBezTo>
                  <a:cubicBezTo>
                    <a:pt x="879647" y="86867"/>
                    <a:pt x="875751" y="87842"/>
                    <a:pt x="871856" y="87842"/>
                  </a:cubicBezTo>
                  <a:cubicBezTo>
                    <a:pt x="866985" y="87842"/>
                    <a:pt x="863087" y="84914"/>
                    <a:pt x="860165" y="80036"/>
                  </a:cubicBezTo>
                  <a:cubicBezTo>
                    <a:pt x="857243" y="74178"/>
                    <a:pt x="855294" y="66371"/>
                    <a:pt x="855294" y="56610"/>
                  </a:cubicBezTo>
                  <a:cubicBezTo>
                    <a:pt x="855294" y="45873"/>
                    <a:pt x="857243" y="38066"/>
                    <a:pt x="860165" y="32208"/>
                  </a:cubicBezTo>
                  <a:cubicBezTo>
                    <a:pt x="863087" y="26352"/>
                    <a:pt x="866985" y="23424"/>
                    <a:pt x="871856" y="23424"/>
                  </a:cubicBezTo>
                  <a:cubicBezTo>
                    <a:pt x="875751" y="23424"/>
                    <a:pt x="879647" y="26352"/>
                    <a:pt x="882569" y="32208"/>
                  </a:cubicBezTo>
                  <a:cubicBezTo>
                    <a:pt x="885493" y="37089"/>
                    <a:pt x="887440" y="44898"/>
                    <a:pt x="887440" y="55634"/>
                  </a:cubicBezTo>
                  <a:cubicBezTo>
                    <a:pt x="887440" y="56610"/>
                    <a:pt x="887440" y="57587"/>
                    <a:pt x="887440" y="58562"/>
                  </a:cubicBezTo>
                  <a:cubicBezTo>
                    <a:pt x="862114" y="58562"/>
                    <a:pt x="862114" y="58562"/>
                    <a:pt x="862114" y="58562"/>
                  </a:cubicBezTo>
                  <a:cubicBezTo>
                    <a:pt x="862114" y="65394"/>
                    <a:pt x="863087" y="70274"/>
                    <a:pt x="865036" y="74178"/>
                  </a:cubicBezTo>
                  <a:cubicBezTo>
                    <a:pt x="866985" y="78083"/>
                    <a:pt x="868932" y="79058"/>
                    <a:pt x="871856" y="79058"/>
                  </a:cubicBezTo>
                  <a:cubicBezTo>
                    <a:pt x="873803" y="79058"/>
                    <a:pt x="875751" y="78083"/>
                    <a:pt x="877700" y="76130"/>
                  </a:cubicBezTo>
                  <a:cubicBezTo>
                    <a:pt x="878674" y="74178"/>
                    <a:pt x="879647" y="71250"/>
                    <a:pt x="880622" y="66371"/>
                  </a:cubicBezTo>
                  <a:close/>
                  <a:moveTo>
                    <a:pt x="862114" y="49778"/>
                  </a:moveTo>
                  <a:cubicBezTo>
                    <a:pt x="880622" y="49778"/>
                    <a:pt x="880622" y="49778"/>
                    <a:pt x="880622" y="49778"/>
                  </a:cubicBezTo>
                  <a:cubicBezTo>
                    <a:pt x="880622" y="44898"/>
                    <a:pt x="879647" y="40994"/>
                    <a:pt x="878674" y="38066"/>
                  </a:cubicBezTo>
                  <a:cubicBezTo>
                    <a:pt x="876725" y="34161"/>
                    <a:pt x="874778" y="32208"/>
                    <a:pt x="871856" y="32208"/>
                  </a:cubicBezTo>
                  <a:cubicBezTo>
                    <a:pt x="868932" y="32208"/>
                    <a:pt x="866985" y="33185"/>
                    <a:pt x="865036" y="37089"/>
                  </a:cubicBezTo>
                  <a:cubicBezTo>
                    <a:pt x="863087" y="40017"/>
                    <a:pt x="862114" y="43922"/>
                    <a:pt x="862114" y="49778"/>
                  </a:cubicBezTo>
                  <a:close/>
                  <a:moveTo>
                    <a:pt x="898156" y="86867"/>
                  </a:moveTo>
                  <a:cubicBezTo>
                    <a:pt x="898156" y="24401"/>
                    <a:pt x="898156" y="24401"/>
                    <a:pt x="898156" y="24401"/>
                  </a:cubicBezTo>
                  <a:cubicBezTo>
                    <a:pt x="903027" y="24401"/>
                    <a:pt x="903027" y="24401"/>
                    <a:pt x="903027" y="24401"/>
                  </a:cubicBezTo>
                  <a:cubicBezTo>
                    <a:pt x="903027" y="33185"/>
                    <a:pt x="903027" y="33185"/>
                    <a:pt x="903027" y="33185"/>
                  </a:cubicBezTo>
                  <a:cubicBezTo>
                    <a:pt x="905949" y="26352"/>
                    <a:pt x="908871" y="23424"/>
                    <a:pt x="913742" y="23424"/>
                  </a:cubicBezTo>
                  <a:cubicBezTo>
                    <a:pt x="915691" y="23424"/>
                    <a:pt x="917640" y="24401"/>
                    <a:pt x="919588" y="25377"/>
                  </a:cubicBezTo>
                  <a:cubicBezTo>
                    <a:pt x="921535" y="26352"/>
                    <a:pt x="922511" y="28305"/>
                    <a:pt x="923484" y="30257"/>
                  </a:cubicBezTo>
                  <a:cubicBezTo>
                    <a:pt x="924458" y="33185"/>
                    <a:pt x="924458" y="35138"/>
                    <a:pt x="925433" y="38066"/>
                  </a:cubicBezTo>
                  <a:cubicBezTo>
                    <a:pt x="925433" y="40017"/>
                    <a:pt x="925433" y="43922"/>
                    <a:pt x="925433" y="48801"/>
                  </a:cubicBezTo>
                  <a:cubicBezTo>
                    <a:pt x="925433" y="86867"/>
                    <a:pt x="925433" y="86867"/>
                    <a:pt x="925433" y="86867"/>
                  </a:cubicBezTo>
                  <a:cubicBezTo>
                    <a:pt x="919588" y="86867"/>
                    <a:pt x="919588" y="86867"/>
                    <a:pt x="919588" y="86867"/>
                  </a:cubicBezTo>
                  <a:cubicBezTo>
                    <a:pt x="919588" y="48801"/>
                    <a:pt x="919588" y="48801"/>
                    <a:pt x="919588" y="48801"/>
                  </a:cubicBezTo>
                  <a:cubicBezTo>
                    <a:pt x="919588" y="44898"/>
                    <a:pt x="919588" y="41969"/>
                    <a:pt x="919588" y="39041"/>
                  </a:cubicBezTo>
                  <a:cubicBezTo>
                    <a:pt x="918613" y="37089"/>
                    <a:pt x="917640" y="35138"/>
                    <a:pt x="916664" y="34161"/>
                  </a:cubicBezTo>
                  <a:cubicBezTo>
                    <a:pt x="915691" y="33185"/>
                    <a:pt x="914717" y="32208"/>
                    <a:pt x="912769" y="32208"/>
                  </a:cubicBezTo>
                  <a:cubicBezTo>
                    <a:pt x="909846" y="32208"/>
                    <a:pt x="907898" y="34161"/>
                    <a:pt x="905949" y="37089"/>
                  </a:cubicBezTo>
                  <a:cubicBezTo>
                    <a:pt x="904975" y="39041"/>
                    <a:pt x="904002" y="44898"/>
                    <a:pt x="904002" y="52706"/>
                  </a:cubicBezTo>
                  <a:cubicBezTo>
                    <a:pt x="904002" y="86867"/>
                    <a:pt x="904002" y="86867"/>
                    <a:pt x="904002" y="86867"/>
                  </a:cubicBezTo>
                  <a:cubicBezTo>
                    <a:pt x="898156" y="86867"/>
                    <a:pt x="898156" y="86867"/>
                    <a:pt x="898156" y="86867"/>
                  </a:cubicBezTo>
                  <a:close/>
                  <a:moveTo>
                    <a:pt x="960501" y="64418"/>
                  </a:moveTo>
                  <a:cubicBezTo>
                    <a:pt x="966346" y="65394"/>
                    <a:pt x="966346" y="65394"/>
                    <a:pt x="966346" y="65394"/>
                  </a:cubicBezTo>
                  <a:cubicBezTo>
                    <a:pt x="965372" y="72227"/>
                    <a:pt x="963423" y="78083"/>
                    <a:pt x="961475" y="81986"/>
                  </a:cubicBezTo>
                  <a:cubicBezTo>
                    <a:pt x="958552" y="85892"/>
                    <a:pt x="955630" y="87842"/>
                    <a:pt x="951735" y="87842"/>
                  </a:cubicBezTo>
                  <a:cubicBezTo>
                    <a:pt x="946864" y="87842"/>
                    <a:pt x="942966" y="84914"/>
                    <a:pt x="941019" y="80036"/>
                  </a:cubicBezTo>
                  <a:cubicBezTo>
                    <a:pt x="938097" y="74178"/>
                    <a:pt x="936148" y="66371"/>
                    <a:pt x="936148" y="55634"/>
                  </a:cubicBezTo>
                  <a:cubicBezTo>
                    <a:pt x="936148" y="48801"/>
                    <a:pt x="937122" y="42945"/>
                    <a:pt x="938097" y="38066"/>
                  </a:cubicBezTo>
                  <a:cubicBezTo>
                    <a:pt x="939070" y="33185"/>
                    <a:pt x="941019" y="29280"/>
                    <a:pt x="943941" y="27329"/>
                  </a:cubicBezTo>
                  <a:cubicBezTo>
                    <a:pt x="945890" y="24401"/>
                    <a:pt x="948812" y="23424"/>
                    <a:pt x="951735" y="23424"/>
                  </a:cubicBezTo>
                  <a:cubicBezTo>
                    <a:pt x="955630" y="23424"/>
                    <a:pt x="958552" y="25377"/>
                    <a:pt x="960501" y="28305"/>
                  </a:cubicBezTo>
                  <a:cubicBezTo>
                    <a:pt x="963423" y="32208"/>
                    <a:pt x="964399" y="37089"/>
                    <a:pt x="965372" y="42945"/>
                  </a:cubicBezTo>
                  <a:cubicBezTo>
                    <a:pt x="959528" y="44898"/>
                    <a:pt x="959528" y="44898"/>
                    <a:pt x="959528" y="44898"/>
                  </a:cubicBezTo>
                  <a:cubicBezTo>
                    <a:pt x="959528" y="40017"/>
                    <a:pt x="958552" y="37089"/>
                    <a:pt x="956606" y="35138"/>
                  </a:cubicBezTo>
                  <a:cubicBezTo>
                    <a:pt x="955630" y="33185"/>
                    <a:pt x="953683" y="32208"/>
                    <a:pt x="951735" y="32208"/>
                  </a:cubicBezTo>
                  <a:cubicBezTo>
                    <a:pt x="948812" y="32208"/>
                    <a:pt x="946864" y="34161"/>
                    <a:pt x="944915" y="38066"/>
                  </a:cubicBezTo>
                  <a:cubicBezTo>
                    <a:pt x="942966" y="40994"/>
                    <a:pt x="941993" y="47826"/>
                    <a:pt x="941993" y="55634"/>
                  </a:cubicBezTo>
                  <a:cubicBezTo>
                    <a:pt x="941993" y="64418"/>
                    <a:pt x="942966" y="70274"/>
                    <a:pt x="944915" y="74178"/>
                  </a:cubicBezTo>
                  <a:cubicBezTo>
                    <a:pt x="946864" y="78083"/>
                    <a:pt x="948812" y="79058"/>
                    <a:pt x="951735" y="79058"/>
                  </a:cubicBezTo>
                  <a:cubicBezTo>
                    <a:pt x="953683" y="79058"/>
                    <a:pt x="955630" y="78083"/>
                    <a:pt x="957579" y="76130"/>
                  </a:cubicBezTo>
                  <a:cubicBezTo>
                    <a:pt x="958552" y="73202"/>
                    <a:pt x="959528" y="69299"/>
                    <a:pt x="960501" y="64418"/>
                  </a:cubicBezTo>
                  <a:close/>
                  <a:moveTo>
                    <a:pt x="997519" y="66371"/>
                  </a:moveTo>
                  <a:cubicBezTo>
                    <a:pt x="1004338" y="68322"/>
                    <a:pt x="1004338" y="68322"/>
                    <a:pt x="1004338" y="68322"/>
                  </a:cubicBezTo>
                  <a:cubicBezTo>
                    <a:pt x="1003363" y="74178"/>
                    <a:pt x="1001416" y="79058"/>
                    <a:pt x="998492" y="82964"/>
                  </a:cubicBezTo>
                  <a:cubicBezTo>
                    <a:pt x="996545" y="86867"/>
                    <a:pt x="992647" y="87842"/>
                    <a:pt x="988752" y="87842"/>
                  </a:cubicBezTo>
                  <a:cubicBezTo>
                    <a:pt x="983881" y="87842"/>
                    <a:pt x="979985" y="84914"/>
                    <a:pt x="977061" y="80036"/>
                  </a:cubicBezTo>
                  <a:cubicBezTo>
                    <a:pt x="974139" y="74178"/>
                    <a:pt x="972192" y="66371"/>
                    <a:pt x="972192" y="56610"/>
                  </a:cubicBezTo>
                  <a:cubicBezTo>
                    <a:pt x="972192" y="45873"/>
                    <a:pt x="974139" y="38066"/>
                    <a:pt x="977061" y="32208"/>
                  </a:cubicBezTo>
                  <a:cubicBezTo>
                    <a:pt x="979985" y="26352"/>
                    <a:pt x="983881" y="23424"/>
                    <a:pt x="988752" y="23424"/>
                  </a:cubicBezTo>
                  <a:cubicBezTo>
                    <a:pt x="993623" y="23424"/>
                    <a:pt x="996545" y="26352"/>
                    <a:pt x="999467" y="32208"/>
                  </a:cubicBezTo>
                  <a:cubicBezTo>
                    <a:pt x="1002389" y="37089"/>
                    <a:pt x="1004338" y="44898"/>
                    <a:pt x="1004338" y="55634"/>
                  </a:cubicBezTo>
                  <a:cubicBezTo>
                    <a:pt x="1004338" y="56610"/>
                    <a:pt x="1004338" y="57587"/>
                    <a:pt x="1004338" y="58562"/>
                  </a:cubicBezTo>
                  <a:cubicBezTo>
                    <a:pt x="979010" y="58562"/>
                    <a:pt x="979010" y="58562"/>
                    <a:pt x="979010" y="58562"/>
                  </a:cubicBezTo>
                  <a:cubicBezTo>
                    <a:pt x="979010" y="65394"/>
                    <a:pt x="979985" y="70274"/>
                    <a:pt x="981932" y="74178"/>
                  </a:cubicBezTo>
                  <a:cubicBezTo>
                    <a:pt x="983881" y="78083"/>
                    <a:pt x="985830" y="79058"/>
                    <a:pt x="988752" y="79058"/>
                  </a:cubicBezTo>
                  <a:cubicBezTo>
                    <a:pt x="990701" y="79058"/>
                    <a:pt x="992647" y="78083"/>
                    <a:pt x="994596" y="76130"/>
                  </a:cubicBezTo>
                  <a:cubicBezTo>
                    <a:pt x="995570" y="74178"/>
                    <a:pt x="997519" y="71250"/>
                    <a:pt x="997519" y="66371"/>
                  </a:cubicBezTo>
                  <a:close/>
                  <a:moveTo>
                    <a:pt x="979010" y="49778"/>
                  </a:moveTo>
                  <a:cubicBezTo>
                    <a:pt x="997519" y="49778"/>
                    <a:pt x="997519" y="49778"/>
                    <a:pt x="997519" y="49778"/>
                  </a:cubicBezTo>
                  <a:cubicBezTo>
                    <a:pt x="997519" y="44898"/>
                    <a:pt x="996545" y="40994"/>
                    <a:pt x="995570" y="38066"/>
                  </a:cubicBezTo>
                  <a:cubicBezTo>
                    <a:pt x="993623" y="34161"/>
                    <a:pt x="991674" y="32208"/>
                    <a:pt x="988752" y="32208"/>
                  </a:cubicBezTo>
                  <a:cubicBezTo>
                    <a:pt x="985830" y="32208"/>
                    <a:pt x="983881" y="33185"/>
                    <a:pt x="981932" y="37089"/>
                  </a:cubicBezTo>
                  <a:cubicBezTo>
                    <a:pt x="979985" y="40017"/>
                    <a:pt x="979010" y="43922"/>
                    <a:pt x="979010" y="49778"/>
                  </a:cubicBezTo>
                  <a:close/>
                  <a:moveTo>
                    <a:pt x="1052071" y="79058"/>
                  </a:moveTo>
                  <a:cubicBezTo>
                    <a:pt x="1049149" y="81986"/>
                    <a:pt x="1047200" y="84914"/>
                    <a:pt x="1045251" y="85892"/>
                  </a:cubicBezTo>
                  <a:cubicBezTo>
                    <a:pt x="1043302" y="87842"/>
                    <a:pt x="1041356" y="87842"/>
                    <a:pt x="1039407" y="87842"/>
                  </a:cubicBezTo>
                  <a:cubicBezTo>
                    <a:pt x="1035509" y="87842"/>
                    <a:pt x="1032587" y="86867"/>
                    <a:pt x="1030640" y="82964"/>
                  </a:cubicBezTo>
                  <a:cubicBezTo>
                    <a:pt x="1028691" y="80036"/>
                    <a:pt x="1027718" y="75155"/>
                    <a:pt x="1027718" y="70274"/>
                  </a:cubicBezTo>
                  <a:cubicBezTo>
                    <a:pt x="1027718" y="67346"/>
                    <a:pt x="1027718" y="64418"/>
                    <a:pt x="1028691" y="62466"/>
                  </a:cubicBezTo>
                  <a:cubicBezTo>
                    <a:pt x="1029665" y="59538"/>
                    <a:pt x="1030640" y="57587"/>
                    <a:pt x="1031614" y="55634"/>
                  </a:cubicBezTo>
                  <a:cubicBezTo>
                    <a:pt x="1032587" y="54657"/>
                    <a:pt x="1034536" y="53682"/>
                    <a:pt x="1035509" y="52706"/>
                  </a:cubicBezTo>
                  <a:cubicBezTo>
                    <a:pt x="1036485" y="51729"/>
                    <a:pt x="1038433" y="51729"/>
                    <a:pt x="1040380" y="50754"/>
                  </a:cubicBezTo>
                  <a:cubicBezTo>
                    <a:pt x="1045251" y="49778"/>
                    <a:pt x="1049149" y="48801"/>
                    <a:pt x="1051096" y="47826"/>
                  </a:cubicBezTo>
                  <a:cubicBezTo>
                    <a:pt x="1051096" y="45873"/>
                    <a:pt x="1051096" y="44898"/>
                    <a:pt x="1051096" y="44898"/>
                  </a:cubicBezTo>
                  <a:cubicBezTo>
                    <a:pt x="1051096" y="40017"/>
                    <a:pt x="1051096" y="37089"/>
                    <a:pt x="1049149" y="35138"/>
                  </a:cubicBezTo>
                  <a:cubicBezTo>
                    <a:pt x="1048173" y="33185"/>
                    <a:pt x="1046227" y="32208"/>
                    <a:pt x="1043302" y="32208"/>
                  </a:cubicBezTo>
                  <a:cubicBezTo>
                    <a:pt x="1040380" y="32208"/>
                    <a:pt x="1038433" y="33185"/>
                    <a:pt x="1036485" y="34161"/>
                  </a:cubicBezTo>
                  <a:cubicBezTo>
                    <a:pt x="1035509" y="36113"/>
                    <a:pt x="1034536" y="39041"/>
                    <a:pt x="1034536" y="43922"/>
                  </a:cubicBezTo>
                  <a:cubicBezTo>
                    <a:pt x="1028691" y="41969"/>
                    <a:pt x="1028691" y="41969"/>
                    <a:pt x="1028691" y="41969"/>
                  </a:cubicBezTo>
                  <a:cubicBezTo>
                    <a:pt x="1028691" y="38066"/>
                    <a:pt x="1029665" y="34161"/>
                    <a:pt x="1030640" y="32208"/>
                  </a:cubicBezTo>
                  <a:cubicBezTo>
                    <a:pt x="1032587" y="29280"/>
                    <a:pt x="1033562" y="27329"/>
                    <a:pt x="1036485" y="25377"/>
                  </a:cubicBezTo>
                  <a:cubicBezTo>
                    <a:pt x="1038433" y="24401"/>
                    <a:pt x="1041356" y="23424"/>
                    <a:pt x="1044278" y="23424"/>
                  </a:cubicBezTo>
                  <a:cubicBezTo>
                    <a:pt x="1047200" y="23424"/>
                    <a:pt x="1049149" y="24401"/>
                    <a:pt x="1051096" y="25377"/>
                  </a:cubicBezTo>
                  <a:cubicBezTo>
                    <a:pt x="1053044" y="26352"/>
                    <a:pt x="1054020" y="28305"/>
                    <a:pt x="1054993" y="30257"/>
                  </a:cubicBezTo>
                  <a:cubicBezTo>
                    <a:pt x="1055967" y="32208"/>
                    <a:pt x="1055967" y="34161"/>
                    <a:pt x="1056942" y="37089"/>
                  </a:cubicBezTo>
                  <a:cubicBezTo>
                    <a:pt x="1056942" y="39041"/>
                    <a:pt x="1056942" y="41969"/>
                    <a:pt x="1056942" y="46850"/>
                  </a:cubicBezTo>
                  <a:cubicBezTo>
                    <a:pt x="1056942" y="60515"/>
                    <a:pt x="1056942" y="60515"/>
                    <a:pt x="1056942" y="60515"/>
                  </a:cubicBezTo>
                  <a:cubicBezTo>
                    <a:pt x="1056942" y="70274"/>
                    <a:pt x="1056942" y="77106"/>
                    <a:pt x="1056942" y="79058"/>
                  </a:cubicBezTo>
                  <a:cubicBezTo>
                    <a:pt x="1057915" y="81986"/>
                    <a:pt x="1057915" y="83939"/>
                    <a:pt x="1058889" y="86867"/>
                  </a:cubicBezTo>
                  <a:cubicBezTo>
                    <a:pt x="1053044" y="86867"/>
                    <a:pt x="1053044" y="86867"/>
                    <a:pt x="1053044" y="86867"/>
                  </a:cubicBezTo>
                  <a:cubicBezTo>
                    <a:pt x="1052071" y="84914"/>
                    <a:pt x="1052071" y="81986"/>
                    <a:pt x="1052071" y="79058"/>
                  </a:cubicBezTo>
                  <a:close/>
                  <a:moveTo>
                    <a:pt x="1051096" y="55634"/>
                  </a:moveTo>
                  <a:cubicBezTo>
                    <a:pt x="1049149" y="57587"/>
                    <a:pt x="1046227" y="58562"/>
                    <a:pt x="1041356" y="59538"/>
                  </a:cubicBezTo>
                  <a:cubicBezTo>
                    <a:pt x="1039407" y="60515"/>
                    <a:pt x="1037458" y="60515"/>
                    <a:pt x="1036485" y="61490"/>
                  </a:cubicBezTo>
                  <a:cubicBezTo>
                    <a:pt x="1035509" y="62466"/>
                    <a:pt x="1034536" y="63443"/>
                    <a:pt x="1034536" y="65394"/>
                  </a:cubicBezTo>
                  <a:cubicBezTo>
                    <a:pt x="1033562" y="66371"/>
                    <a:pt x="1033562" y="68322"/>
                    <a:pt x="1033562" y="70274"/>
                  </a:cubicBezTo>
                  <a:cubicBezTo>
                    <a:pt x="1033562" y="73202"/>
                    <a:pt x="1034536" y="75155"/>
                    <a:pt x="1035509" y="77106"/>
                  </a:cubicBezTo>
                  <a:cubicBezTo>
                    <a:pt x="1036485" y="79058"/>
                    <a:pt x="1038433" y="80036"/>
                    <a:pt x="1040380" y="80036"/>
                  </a:cubicBezTo>
                  <a:cubicBezTo>
                    <a:pt x="1042329" y="80036"/>
                    <a:pt x="1044278" y="79058"/>
                    <a:pt x="1046227" y="77106"/>
                  </a:cubicBezTo>
                  <a:cubicBezTo>
                    <a:pt x="1048173" y="75155"/>
                    <a:pt x="1049149" y="73202"/>
                    <a:pt x="1050122" y="70274"/>
                  </a:cubicBezTo>
                  <a:cubicBezTo>
                    <a:pt x="1051096" y="67346"/>
                    <a:pt x="1051096" y="64418"/>
                    <a:pt x="1051096" y="59538"/>
                  </a:cubicBezTo>
                  <a:cubicBezTo>
                    <a:pt x="1051096" y="55634"/>
                    <a:pt x="1051096" y="55634"/>
                    <a:pt x="1051096" y="55634"/>
                  </a:cubicBezTo>
                  <a:close/>
                  <a:moveTo>
                    <a:pt x="1069604" y="86867"/>
                  </a:moveTo>
                  <a:cubicBezTo>
                    <a:pt x="1069604" y="24401"/>
                    <a:pt x="1069604" y="24401"/>
                    <a:pt x="1069604" y="24401"/>
                  </a:cubicBezTo>
                  <a:cubicBezTo>
                    <a:pt x="1074475" y="24401"/>
                    <a:pt x="1074475" y="24401"/>
                    <a:pt x="1074475" y="24401"/>
                  </a:cubicBezTo>
                  <a:cubicBezTo>
                    <a:pt x="1074475" y="33185"/>
                    <a:pt x="1074475" y="33185"/>
                    <a:pt x="1074475" y="33185"/>
                  </a:cubicBezTo>
                  <a:cubicBezTo>
                    <a:pt x="1077397" y="26352"/>
                    <a:pt x="1081295" y="23424"/>
                    <a:pt x="1085191" y="23424"/>
                  </a:cubicBezTo>
                  <a:cubicBezTo>
                    <a:pt x="1088113" y="23424"/>
                    <a:pt x="1090062" y="24401"/>
                    <a:pt x="1091037" y="25377"/>
                  </a:cubicBezTo>
                  <a:cubicBezTo>
                    <a:pt x="1092984" y="26352"/>
                    <a:pt x="1093959" y="28305"/>
                    <a:pt x="1094933" y="30257"/>
                  </a:cubicBezTo>
                  <a:cubicBezTo>
                    <a:pt x="1095906" y="33185"/>
                    <a:pt x="1096881" y="35138"/>
                    <a:pt x="1096881" y="38066"/>
                  </a:cubicBezTo>
                  <a:cubicBezTo>
                    <a:pt x="1096881" y="40017"/>
                    <a:pt x="1096881" y="43922"/>
                    <a:pt x="1096881" y="48801"/>
                  </a:cubicBezTo>
                  <a:cubicBezTo>
                    <a:pt x="1096881" y="86867"/>
                    <a:pt x="1096881" y="86867"/>
                    <a:pt x="1096881" y="86867"/>
                  </a:cubicBezTo>
                  <a:cubicBezTo>
                    <a:pt x="1092010" y="86867"/>
                    <a:pt x="1092010" y="86867"/>
                    <a:pt x="1092010" y="86867"/>
                  </a:cubicBezTo>
                  <a:cubicBezTo>
                    <a:pt x="1092010" y="48801"/>
                    <a:pt x="1092010" y="48801"/>
                    <a:pt x="1092010" y="48801"/>
                  </a:cubicBezTo>
                  <a:cubicBezTo>
                    <a:pt x="1092010" y="44898"/>
                    <a:pt x="1091037" y="41969"/>
                    <a:pt x="1091037" y="39041"/>
                  </a:cubicBezTo>
                  <a:cubicBezTo>
                    <a:pt x="1090062" y="37089"/>
                    <a:pt x="1090062" y="35138"/>
                    <a:pt x="1088113" y="34161"/>
                  </a:cubicBezTo>
                  <a:cubicBezTo>
                    <a:pt x="1087139" y="33185"/>
                    <a:pt x="1086166" y="32208"/>
                    <a:pt x="1084217" y="32208"/>
                  </a:cubicBezTo>
                  <a:cubicBezTo>
                    <a:pt x="1082268" y="32208"/>
                    <a:pt x="1080322" y="34161"/>
                    <a:pt x="1078373" y="37089"/>
                  </a:cubicBezTo>
                  <a:cubicBezTo>
                    <a:pt x="1076424" y="39041"/>
                    <a:pt x="1075451" y="44898"/>
                    <a:pt x="1075451" y="52706"/>
                  </a:cubicBezTo>
                  <a:cubicBezTo>
                    <a:pt x="1075451" y="86867"/>
                    <a:pt x="1075451" y="86867"/>
                    <a:pt x="1075451" y="86867"/>
                  </a:cubicBezTo>
                  <a:cubicBezTo>
                    <a:pt x="1069604" y="86867"/>
                    <a:pt x="1069604" y="86867"/>
                    <a:pt x="1069604" y="86867"/>
                  </a:cubicBezTo>
                  <a:close/>
                  <a:moveTo>
                    <a:pt x="1131950" y="86867"/>
                  </a:moveTo>
                  <a:cubicBezTo>
                    <a:pt x="1131950" y="79058"/>
                    <a:pt x="1131950" y="79058"/>
                    <a:pt x="1131950" y="79058"/>
                  </a:cubicBezTo>
                  <a:cubicBezTo>
                    <a:pt x="1130001" y="84914"/>
                    <a:pt x="1127079" y="87842"/>
                    <a:pt x="1122208" y="87842"/>
                  </a:cubicBezTo>
                  <a:cubicBezTo>
                    <a:pt x="1119286" y="87842"/>
                    <a:pt x="1117339" y="86867"/>
                    <a:pt x="1115390" y="83939"/>
                  </a:cubicBezTo>
                  <a:cubicBezTo>
                    <a:pt x="1112468" y="81011"/>
                    <a:pt x="1110519" y="77106"/>
                    <a:pt x="1109546" y="72227"/>
                  </a:cubicBezTo>
                  <a:cubicBezTo>
                    <a:pt x="1108570" y="67346"/>
                    <a:pt x="1107597" y="62466"/>
                    <a:pt x="1107597" y="55634"/>
                  </a:cubicBezTo>
                  <a:cubicBezTo>
                    <a:pt x="1107597" y="49778"/>
                    <a:pt x="1108570" y="43922"/>
                    <a:pt x="1109546" y="39041"/>
                  </a:cubicBezTo>
                  <a:cubicBezTo>
                    <a:pt x="1110519" y="34161"/>
                    <a:pt x="1112468" y="30257"/>
                    <a:pt x="1114415" y="27329"/>
                  </a:cubicBezTo>
                  <a:cubicBezTo>
                    <a:pt x="1116363" y="24401"/>
                    <a:pt x="1119286" y="23424"/>
                    <a:pt x="1122208" y="23424"/>
                  </a:cubicBezTo>
                  <a:cubicBezTo>
                    <a:pt x="1124157" y="23424"/>
                    <a:pt x="1126105" y="24401"/>
                    <a:pt x="1128054" y="25377"/>
                  </a:cubicBezTo>
                  <a:cubicBezTo>
                    <a:pt x="1129028" y="27329"/>
                    <a:pt x="1130976" y="29280"/>
                    <a:pt x="1131950" y="32208"/>
                  </a:cubicBezTo>
                  <a:cubicBezTo>
                    <a:pt x="1131950" y="975"/>
                    <a:pt x="1131950" y="975"/>
                    <a:pt x="1131950" y="975"/>
                  </a:cubicBezTo>
                  <a:cubicBezTo>
                    <a:pt x="1136821" y="975"/>
                    <a:pt x="1136821" y="975"/>
                    <a:pt x="1136821" y="975"/>
                  </a:cubicBezTo>
                  <a:cubicBezTo>
                    <a:pt x="1136821" y="86867"/>
                    <a:pt x="1136821" y="86867"/>
                    <a:pt x="1136821" y="86867"/>
                  </a:cubicBezTo>
                  <a:cubicBezTo>
                    <a:pt x="1131950" y="86867"/>
                    <a:pt x="1131950" y="86867"/>
                    <a:pt x="1131950" y="86867"/>
                  </a:cubicBezTo>
                  <a:close/>
                  <a:moveTo>
                    <a:pt x="1113441" y="55634"/>
                  </a:moveTo>
                  <a:cubicBezTo>
                    <a:pt x="1113441" y="63443"/>
                    <a:pt x="1114415" y="69299"/>
                    <a:pt x="1116363" y="73202"/>
                  </a:cubicBezTo>
                  <a:cubicBezTo>
                    <a:pt x="1118312" y="77106"/>
                    <a:pt x="1120261" y="79058"/>
                    <a:pt x="1123183" y="79058"/>
                  </a:cubicBezTo>
                  <a:cubicBezTo>
                    <a:pt x="1125130" y="79058"/>
                    <a:pt x="1128054" y="78083"/>
                    <a:pt x="1129028" y="74178"/>
                  </a:cubicBezTo>
                  <a:cubicBezTo>
                    <a:pt x="1130976" y="70274"/>
                    <a:pt x="1131950" y="64418"/>
                    <a:pt x="1131950" y="56610"/>
                  </a:cubicBezTo>
                  <a:cubicBezTo>
                    <a:pt x="1131950" y="47826"/>
                    <a:pt x="1130976" y="41969"/>
                    <a:pt x="1129028" y="38066"/>
                  </a:cubicBezTo>
                  <a:cubicBezTo>
                    <a:pt x="1127079" y="34161"/>
                    <a:pt x="1125130" y="32208"/>
                    <a:pt x="1122208" y="32208"/>
                  </a:cubicBezTo>
                  <a:cubicBezTo>
                    <a:pt x="1120261" y="32208"/>
                    <a:pt x="1118312" y="34161"/>
                    <a:pt x="1116363" y="38066"/>
                  </a:cubicBezTo>
                  <a:cubicBezTo>
                    <a:pt x="1114415" y="41969"/>
                    <a:pt x="1113441" y="47826"/>
                    <a:pt x="1113441" y="55634"/>
                  </a:cubicBezTo>
                  <a:close/>
                  <a:moveTo>
                    <a:pt x="1175787" y="86867"/>
                  </a:moveTo>
                  <a:cubicBezTo>
                    <a:pt x="1175787" y="10737"/>
                    <a:pt x="1175787" y="10737"/>
                    <a:pt x="1175787" y="10737"/>
                  </a:cubicBezTo>
                  <a:cubicBezTo>
                    <a:pt x="1160200" y="10737"/>
                    <a:pt x="1160200" y="10737"/>
                    <a:pt x="1160200" y="10737"/>
                  </a:cubicBezTo>
                  <a:cubicBezTo>
                    <a:pt x="1160200" y="975"/>
                    <a:pt x="1160200" y="975"/>
                    <a:pt x="1160200" y="975"/>
                  </a:cubicBezTo>
                  <a:cubicBezTo>
                    <a:pt x="1198191" y="975"/>
                    <a:pt x="1198191" y="975"/>
                    <a:pt x="1198191" y="975"/>
                  </a:cubicBezTo>
                  <a:cubicBezTo>
                    <a:pt x="1198191" y="10737"/>
                    <a:pt x="1198191" y="10737"/>
                    <a:pt x="1198191" y="10737"/>
                  </a:cubicBezTo>
                  <a:cubicBezTo>
                    <a:pt x="1182605" y="10737"/>
                    <a:pt x="1182605" y="10737"/>
                    <a:pt x="1182605" y="10737"/>
                  </a:cubicBezTo>
                  <a:cubicBezTo>
                    <a:pt x="1182605" y="86867"/>
                    <a:pt x="1182605" y="86867"/>
                    <a:pt x="1182605" y="86867"/>
                  </a:cubicBezTo>
                  <a:cubicBezTo>
                    <a:pt x="1175787" y="86867"/>
                    <a:pt x="1175787" y="86867"/>
                    <a:pt x="1175787" y="86867"/>
                  </a:cubicBezTo>
                  <a:close/>
                  <a:moveTo>
                    <a:pt x="1223520" y="66371"/>
                  </a:moveTo>
                  <a:cubicBezTo>
                    <a:pt x="1229364" y="68322"/>
                    <a:pt x="1229364" y="68322"/>
                    <a:pt x="1229364" y="68322"/>
                  </a:cubicBezTo>
                  <a:cubicBezTo>
                    <a:pt x="1228391" y="74178"/>
                    <a:pt x="1226442" y="79058"/>
                    <a:pt x="1224493" y="82964"/>
                  </a:cubicBezTo>
                  <a:cubicBezTo>
                    <a:pt x="1221571" y="86867"/>
                    <a:pt x="1218649" y="87842"/>
                    <a:pt x="1214751" y="87842"/>
                  </a:cubicBezTo>
                  <a:cubicBezTo>
                    <a:pt x="1208907" y="87842"/>
                    <a:pt x="1205011" y="84914"/>
                    <a:pt x="1202089" y="80036"/>
                  </a:cubicBezTo>
                  <a:cubicBezTo>
                    <a:pt x="1199166" y="74178"/>
                    <a:pt x="1198191" y="66371"/>
                    <a:pt x="1198191" y="56610"/>
                  </a:cubicBezTo>
                  <a:cubicBezTo>
                    <a:pt x="1198191" y="45873"/>
                    <a:pt x="1199166" y="38066"/>
                    <a:pt x="1202089" y="32208"/>
                  </a:cubicBezTo>
                  <a:cubicBezTo>
                    <a:pt x="1205011" y="26352"/>
                    <a:pt x="1208907" y="23424"/>
                    <a:pt x="1213778" y="23424"/>
                  </a:cubicBezTo>
                  <a:cubicBezTo>
                    <a:pt x="1218649" y="23424"/>
                    <a:pt x="1222544" y="26352"/>
                    <a:pt x="1225468" y="32208"/>
                  </a:cubicBezTo>
                  <a:cubicBezTo>
                    <a:pt x="1228391" y="37089"/>
                    <a:pt x="1229364" y="44898"/>
                    <a:pt x="1229364" y="55634"/>
                  </a:cubicBezTo>
                  <a:cubicBezTo>
                    <a:pt x="1229364" y="56610"/>
                    <a:pt x="1229364" y="57587"/>
                    <a:pt x="1229364" y="58562"/>
                  </a:cubicBezTo>
                  <a:cubicBezTo>
                    <a:pt x="1204036" y="58562"/>
                    <a:pt x="1204036" y="58562"/>
                    <a:pt x="1204036" y="58562"/>
                  </a:cubicBezTo>
                  <a:cubicBezTo>
                    <a:pt x="1204036" y="65394"/>
                    <a:pt x="1205011" y="70274"/>
                    <a:pt x="1206958" y="74178"/>
                  </a:cubicBezTo>
                  <a:cubicBezTo>
                    <a:pt x="1208907" y="78083"/>
                    <a:pt x="1211829" y="79058"/>
                    <a:pt x="1214751" y="79058"/>
                  </a:cubicBezTo>
                  <a:cubicBezTo>
                    <a:pt x="1216700" y="79058"/>
                    <a:pt x="1218649" y="78083"/>
                    <a:pt x="1219622" y="76130"/>
                  </a:cubicBezTo>
                  <a:cubicBezTo>
                    <a:pt x="1221571" y="74178"/>
                    <a:pt x="1222544" y="71250"/>
                    <a:pt x="1223520" y="66371"/>
                  </a:cubicBezTo>
                  <a:close/>
                  <a:moveTo>
                    <a:pt x="1204036" y="49778"/>
                  </a:moveTo>
                  <a:cubicBezTo>
                    <a:pt x="1223520" y="49778"/>
                    <a:pt x="1223520" y="49778"/>
                    <a:pt x="1223520" y="49778"/>
                  </a:cubicBezTo>
                  <a:cubicBezTo>
                    <a:pt x="1223520" y="44898"/>
                    <a:pt x="1222544" y="40994"/>
                    <a:pt x="1221571" y="38066"/>
                  </a:cubicBezTo>
                  <a:cubicBezTo>
                    <a:pt x="1219622" y="34161"/>
                    <a:pt x="1216700" y="32208"/>
                    <a:pt x="1213778" y="32208"/>
                  </a:cubicBezTo>
                  <a:cubicBezTo>
                    <a:pt x="1211829" y="32208"/>
                    <a:pt x="1208907" y="33185"/>
                    <a:pt x="1206958" y="37089"/>
                  </a:cubicBezTo>
                  <a:cubicBezTo>
                    <a:pt x="1205984" y="40017"/>
                    <a:pt x="1205011" y="43922"/>
                    <a:pt x="1204036" y="49778"/>
                  </a:cubicBezTo>
                  <a:close/>
                  <a:moveTo>
                    <a:pt x="1262486" y="64418"/>
                  </a:moveTo>
                  <a:cubicBezTo>
                    <a:pt x="1268330" y="65394"/>
                    <a:pt x="1268330" y="65394"/>
                    <a:pt x="1268330" y="65394"/>
                  </a:cubicBezTo>
                  <a:cubicBezTo>
                    <a:pt x="1267355" y="72227"/>
                    <a:pt x="1266381" y="78083"/>
                    <a:pt x="1263459" y="81986"/>
                  </a:cubicBezTo>
                  <a:cubicBezTo>
                    <a:pt x="1260537" y="85892"/>
                    <a:pt x="1257614" y="87842"/>
                    <a:pt x="1253717" y="87842"/>
                  </a:cubicBezTo>
                  <a:cubicBezTo>
                    <a:pt x="1248846" y="87842"/>
                    <a:pt x="1245924" y="84914"/>
                    <a:pt x="1243002" y="80036"/>
                  </a:cubicBezTo>
                  <a:cubicBezTo>
                    <a:pt x="1240079" y="74178"/>
                    <a:pt x="1238131" y="66371"/>
                    <a:pt x="1238131" y="55634"/>
                  </a:cubicBezTo>
                  <a:cubicBezTo>
                    <a:pt x="1238131" y="48801"/>
                    <a:pt x="1239106" y="42945"/>
                    <a:pt x="1240079" y="38066"/>
                  </a:cubicBezTo>
                  <a:cubicBezTo>
                    <a:pt x="1241053" y="33185"/>
                    <a:pt x="1243002" y="29280"/>
                    <a:pt x="1245924" y="27329"/>
                  </a:cubicBezTo>
                  <a:cubicBezTo>
                    <a:pt x="1247873" y="24401"/>
                    <a:pt x="1250795" y="23424"/>
                    <a:pt x="1253717" y="23424"/>
                  </a:cubicBezTo>
                  <a:cubicBezTo>
                    <a:pt x="1257614" y="23424"/>
                    <a:pt x="1260537" y="25377"/>
                    <a:pt x="1263459" y="28305"/>
                  </a:cubicBezTo>
                  <a:cubicBezTo>
                    <a:pt x="1265408" y="32208"/>
                    <a:pt x="1267355" y="37089"/>
                    <a:pt x="1267355" y="42945"/>
                  </a:cubicBezTo>
                  <a:cubicBezTo>
                    <a:pt x="1261510" y="44898"/>
                    <a:pt x="1261510" y="44898"/>
                    <a:pt x="1261510" y="44898"/>
                  </a:cubicBezTo>
                  <a:cubicBezTo>
                    <a:pt x="1261510" y="40017"/>
                    <a:pt x="1260537" y="37089"/>
                    <a:pt x="1259561" y="35138"/>
                  </a:cubicBezTo>
                  <a:cubicBezTo>
                    <a:pt x="1257614" y="33185"/>
                    <a:pt x="1255666" y="32208"/>
                    <a:pt x="1253717" y="32208"/>
                  </a:cubicBezTo>
                  <a:cubicBezTo>
                    <a:pt x="1250795" y="32208"/>
                    <a:pt x="1248846" y="34161"/>
                    <a:pt x="1246899" y="38066"/>
                  </a:cubicBezTo>
                  <a:cubicBezTo>
                    <a:pt x="1244950" y="40994"/>
                    <a:pt x="1243977" y="47826"/>
                    <a:pt x="1243977" y="55634"/>
                  </a:cubicBezTo>
                  <a:cubicBezTo>
                    <a:pt x="1243977" y="64418"/>
                    <a:pt x="1244950" y="70274"/>
                    <a:pt x="1246899" y="74178"/>
                  </a:cubicBezTo>
                  <a:cubicBezTo>
                    <a:pt x="1248846" y="78083"/>
                    <a:pt x="1250795" y="79058"/>
                    <a:pt x="1253717" y="79058"/>
                  </a:cubicBezTo>
                  <a:cubicBezTo>
                    <a:pt x="1255666" y="79058"/>
                    <a:pt x="1257614" y="78083"/>
                    <a:pt x="1259561" y="76130"/>
                  </a:cubicBezTo>
                  <a:cubicBezTo>
                    <a:pt x="1261510" y="73202"/>
                    <a:pt x="1262486" y="69299"/>
                    <a:pt x="1262486" y="64418"/>
                  </a:cubicBezTo>
                  <a:close/>
                  <a:moveTo>
                    <a:pt x="1277102" y="86867"/>
                  </a:moveTo>
                  <a:cubicBezTo>
                    <a:pt x="1277102" y="975"/>
                    <a:pt x="1277102" y="975"/>
                    <a:pt x="1277102" y="975"/>
                  </a:cubicBezTo>
                  <a:cubicBezTo>
                    <a:pt x="1282947" y="975"/>
                    <a:pt x="1282947" y="975"/>
                    <a:pt x="1282947" y="975"/>
                  </a:cubicBezTo>
                  <a:cubicBezTo>
                    <a:pt x="1282947" y="32208"/>
                    <a:pt x="1282947" y="32208"/>
                    <a:pt x="1282947" y="32208"/>
                  </a:cubicBezTo>
                  <a:cubicBezTo>
                    <a:pt x="1284882" y="26352"/>
                    <a:pt x="1288791" y="23424"/>
                    <a:pt x="1292681" y="23424"/>
                  </a:cubicBezTo>
                  <a:cubicBezTo>
                    <a:pt x="1295603" y="23424"/>
                    <a:pt x="1297558" y="24401"/>
                    <a:pt x="1299493" y="26352"/>
                  </a:cubicBezTo>
                  <a:cubicBezTo>
                    <a:pt x="1301448" y="27329"/>
                    <a:pt x="1302415" y="30257"/>
                    <a:pt x="1303402" y="33185"/>
                  </a:cubicBezTo>
                  <a:cubicBezTo>
                    <a:pt x="1304370" y="37089"/>
                    <a:pt x="1304370" y="40994"/>
                    <a:pt x="1304370" y="47826"/>
                  </a:cubicBezTo>
                  <a:cubicBezTo>
                    <a:pt x="1304370" y="86867"/>
                    <a:pt x="1304370" y="86867"/>
                    <a:pt x="1304370" y="86867"/>
                  </a:cubicBezTo>
                  <a:cubicBezTo>
                    <a:pt x="1298525" y="86867"/>
                    <a:pt x="1298525" y="86867"/>
                    <a:pt x="1298525" y="86867"/>
                  </a:cubicBezTo>
                  <a:cubicBezTo>
                    <a:pt x="1298525" y="47826"/>
                    <a:pt x="1298525" y="47826"/>
                    <a:pt x="1298525" y="47826"/>
                  </a:cubicBezTo>
                  <a:cubicBezTo>
                    <a:pt x="1298525" y="41969"/>
                    <a:pt x="1298525" y="38066"/>
                    <a:pt x="1296571" y="36113"/>
                  </a:cubicBezTo>
                  <a:cubicBezTo>
                    <a:pt x="1295603" y="33185"/>
                    <a:pt x="1293649" y="32208"/>
                    <a:pt x="1291713" y="32208"/>
                  </a:cubicBezTo>
                  <a:cubicBezTo>
                    <a:pt x="1289759" y="32208"/>
                    <a:pt x="1287804" y="33185"/>
                    <a:pt x="1286837" y="35138"/>
                  </a:cubicBezTo>
                  <a:cubicBezTo>
                    <a:pt x="1284882" y="36113"/>
                    <a:pt x="1283914" y="39041"/>
                    <a:pt x="1283914" y="40994"/>
                  </a:cubicBezTo>
                  <a:cubicBezTo>
                    <a:pt x="1282947" y="43922"/>
                    <a:pt x="1282947" y="47826"/>
                    <a:pt x="1282947" y="52706"/>
                  </a:cubicBezTo>
                  <a:cubicBezTo>
                    <a:pt x="1282947" y="86867"/>
                    <a:pt x="1282947" y="86867"/>
                    <a:pt x="1282947" y="86867"/>
                  </a:cubicBezTo>
                  <a:cubicBezTo>
                    <a:pt x="1277102" y="86867"/>
                    <a:pt x="1277102" y="86867"/>
                    <a:pt x="1277102" y="86867"/>
                  </a:cubicBezTo>
                  <a:close/>
                  <a:moveTo>
                    <a:pt x="1317046" y="86867"/>
                  </a:moveTo>
                  <a:cubicBezTo>
                    <a:pt x="1317046" y="24401"/>
                    <a:pt x="1317046" y="24401"/>
                    <a:pt x="1317046" y="24401"/>
                  </a:cubicBezTo>
                  <a:cubicBezTo>
                    <a:pt x="1321903" y="24401"/>
                    <a:pt x="1321903" y="24401"/>
                    <a:pt x="1321903" y="24401"/>
                  </a:cubicBezTo>
                  <a:cubicBezTo>
                    <a:pt x="1321903" y="33185"/>
                    <a:pt x="1321903" y="33185"/>
                    <a:pt x="1321903" y="33185"/>
                  </a:cubicBezTo>
                  <a:cubicBezTo>
                    <a:pt x="1324825" y="26352"/>
                    <a:pt x="1327748" y="23424"/>
                    <a:pt x="1332624" y="23424"/>
                  </a:cubicBezTo>
                  <a:cubicBezTo>
                    <a:pt x="1334579" y="23424"/>
                    <a:pt x="1336514" y="24401"/>
                    <a:pt x="1338469" y="25377"/>
                  </a:cubicBezTo>
                  <a:cubicBezTo>
                    <a:pt x="1340423" y="26352"/>
                    <a:pt x="1341391" y="28305"/>
                    <a:pt x="1342359" y="30257"/>
                  </a:cubicBezTo>
                  <a:cubicBezTo>
                    <a:pt x="1343346" y="33185"/>
                    <a:pt x="1344313" y="35138"/>
                    <a:pt x="1344313" y="38066"/>
                  </a:cubicBezTo>
                  <a:cubicBezTo>
                    <a:pt x="1344313" y="40017"/>
                    <a:pt x="1344313" y="43922"/>
                    <a:pt x="1344313" y="48801"/>
                  </a:cubicBezTo>
                  <a:cubicBezTo>
                    <a:pt x="1344313" y="86867"/>
                    <a:pt x="1344313" y="86867"/>
                    <a:pt x="1344313" y="86867"/>
                  </a:cubicBezTo>
                  <a:cubicBezTo>
                    <a:pt x="1338469" y="86867"/>
                    <a:pt x="1338469" y="86867"/>
                    <a:pt x="1338469" y="86867"/>
                  </a:cubicBezTo>
                  <a:cubicBezTo>
                    <a:pt x="1338469" y="48801"/>
                    <a:pt x="1338469" y="48801"/>
                    <a:pt x="1338469" y="48801"/>
                  </a:cubicBezTo>
                  <a:cubicBezTo>
                    <a:pt x="1338469" y="44898"/>
                    <a:pt x="1338469" y="41969"/>
                    <a:pt x="1338469" y="39041"/>
                  </a:cubicBezTo>
                  <a:cubicBezTo>
                    <a:pt x="1337501" y="37089"/>
                    <a:pt x="1336514" y="35138"/>
                    <a:pt x="1335547" y="34161"/>
                  </a:cubicBezTo>
                  <a:cubicBezTo>
                    <a:pt x="1334579" y="33185"/>
                    <a:pt x="1333592" y="32208"/>
                    <a:pt x="1331657" y="32208"/>
                  </a:cubicBezTo>
                  <a:cubicBezTo>
                    <a:pt x="1329702" y="32208"/>
                    <a:pt x="1326780" y="34161"/>
                    <a:pt x="1325812" y="37089"/>
                  </a:cubicBezTo>
                  <a:cubicBezTo>
                    <a:pt x="1323858" y="39041"/>
                    <a:pt x="1322890" y="44898"/>
                    <a:pt x="1322890" y="52706"/>
                  </a:cubicBezTo>
                  <a:cubicBezTo>
                    <a:pt x="1322890" y="86867"/>
                    <a:pt x="1322890" y="86867"/>
                    <a:pt x="1322890" y="86867"/>
                  </a:cubicBezTo>
                  <a:cubicBezTo>
                    <a:pt x="1317046" y="86867"/>
                    <a:pt x="1317046" y="86867"/>
                    <a:pt x="1317046" y="86867"/>
                  </a:cubicBezTo>
                  <a:close/>
                  <a:moveTo>
                    <a:pt x="1355034" y="55634"/>
                  </a:moveTo>
                  <a:cubicBezTo>
                    <a:pt x="1355034" y="43922"/>
                    <a:pt x="1356970" y="36113"/>
                    <a:pt x="1359892" y="30257"/>
                  </a:cubicBezTo>
                  <a:cubicBezTo>
                    <a:pt x="1362814" y="25377"/>
                    <a:pt x="1366723" y="23424"/>
                    <a:pt x="1370613" y="23424"/>
                  </a:cubicBezTo>
                  <a:cubicBezTo>
                    <a:pt x="1375490" y="23424"/>
                    <a:pt x="1379380" y="26352"/>
                    <a:pt x="1382302" y="31233"/>
                  </a:cubicBezTo>
                  <a:cubicBezTo>
                    <a:pt x="1385224" y="37089"/>
                    <a:pt x="1387179" y="44898"/>
                    <a:pt x="1387179" y="54657"/>
                  </a:cubicBezTo>
                  <a:cubicBezTo>
                    <a:pt x="1387179" y="62466"/>
                    <a:pt x="1386192" y="69299"/>
                    <a:pt x="1385224" y="74178"/>
                  </a:cubicBezTo>
                  <a:cubicBezTo>
                    <a:pt x="1383270" y="78083"/>
                    <a:pt x="1381334" y="81986"/>
                    <a:pt x="1379380" y="83939"/>
                  </a:cubicBezTo>
                  <a:cubicBezTo>
                    <a:pt x="1376458" y="86867"/>
                    <a:pt x="1373535" y="87842"/>
                    <a:pt x="1370613" y="87842"/>
                  </a:cubicBezTo>
                  <a:cubicBezTo>
                    <a:pt x="1365736" y="87842"/>
                    <a:pt x="1361846" y="84914"/>
                    <a:pt x="1358924" y="80036"/>
                  </a:cubicBezTo>
                  <a:cubicBezTo>
                    <a:pt x="1356002" y="74178"/>
                    <a:pt x="1355034" y="66371"/>
                    <a:pt x="1355034" y="55634"/>
                  </a:cubicBezTo>
                  <a:close/>
                  <a:moveTo>
                    <a:pt x="1360879" y="55634"/>
                  </a:moveTo>
                  <a:cubicBezTo>
                    <a:pt x="1360879" y="63443"/>
                    <a:pt x="1361846" y="69299"/>
                    <a:pt x="1363801" y="73202"/>
                  </a:cubicBezTo>
                  <a:cubicBezTo>
                    <a:pt x="1365736" y="77106"/>
                    <a:pt x="1367691" y="79058"/>
                    <a:pt x="1370613" y="79058"/>
                  </a:cubicBezTo>
                  <a:cubicBezTo>
                    <a:pt x="1373535" y="79058"/>
                    <a:pt x="1376458" y="77106"/>
                    <a:pt x="1378412" y="73202"/>
                  </a:cubicBezTo>
                  <a:cubicBezTo>
                    <a:pt x="1380347" y="69299"/>
                    <a:pt x="1381334" y="63443"/>
                    <a:pt x="1381334" y="55634"/>
                  </a:cubicBezTo>
                  <a:cubicBezTo>
                    <a:pt x="1381334" y="47826"/>
                    <a:pt x="1380347" y="41969"/>
                    <a:pt x="1378412" y="38066"/>
                  </a:cubicBezTo>
                  <a:cubicBezTo>
                    <a:pt x="1376458" y="34161"/>
                    <a:pt x="1373535" y="32208"/>
                    <a:pt x="1370613" y="32208"/>
                  </a:cubicBezTo>
                  <a:cubicBezTo>
                    <a:pt x="1367691" y="32208"/>
                    <a:pt x="1365736" y="34161"/>
                    <a:pt x="1363801" y="38066"/>
                  </a:cubicBezTo>
                  <a:cubicBezTo>
                    <a:pt x="1361846" y="41969"/>
                    <a:pt x="1360879" y="47826"/>
                    <a:pt x="1360879" y="55634"/>
                  </a:cubicBezTo>
                  <a:close/>
                  <a:moveTo>
                    <a:pt x="1396913" y="86867"/>
                  </a:moveTo>
                  <a:cubicBezTo>
                    <a:pt x="1396913" y="975"/>
                    <a:pt x="1396913" y="975"/>
                    <a:pt x="1396913" y="975"/>
                  </a:cubicBezTo>
                  <a:cubicBezTo>
                    <a:pt x="1402757" y="975"/>
                    <a:pt x="1402757" y="975"/>
                    <a:pt x="1402757" y="975"/>
                  </a:cubicBezTo>
                  <a:cubicBezTo>
                    <a:pt x="1402757" y="86867"/>
                    <a:pt x="1402757" y="86867"/>
                    <a:pt x="1402757" y="86867"/>
                  </a:cubicBezTo>
                  <a:cubicBezTo>
                    <a:pt x="1396913" y="86867"/>
                    <a:pt x="1396913" y="86867"/>
                    <a:pt x="1396913" y="86867"/>
                  </a:cubicBezTo>
                  <a:close/>
                  <a:moveTo>
                    <a:pt x="1413479" y="55634"/>
                  </a:moveTo>
                  <a:cubicBezTo>
                    <a:pt x="1413479" y="43922"/>
                    <a:pt x="1415433" y="36113"/>
                    <a:pt x="1418355" y="30257"/>
                  </a:cubicBezTo>
                  <a:cubicBezTo>
                    <a:pt x="1421278" y="25377"/>
                    <a:pt x="1425168" y="23424"/>
                    <a:pt x="1429057" y="23424"/>
                  </a:cubicBezTo>
                  <a:cubicBezTo>
                    <a:pt x="1433934" y="23424"/>
                    <a:pt x="1437824" y="26352"/>
                    <a:pt x="1440746" y="31233"/>
                  </a:cubicBezTo>
                  <a:cubicBezTo>
                    <a:pt x="1443668" y="37089"/>
                    <a:pt x="1445623" y="44898"/>
                    <a:pt x="1445623" y="54657"/>
                  </a:cubicBezTo>
                  <a:cubicBezTo>
                    <a:pt x="1445623" y="62466"/>
                    <a:pt x="1444655" y="69299"/>
                    <a:pt x="1443668" y="74178"/>
                  </a:cubicBezTo>
                  <a:cubicBezTo>
                    <a:pt x="1441733" y="78083"/>
                    <a:pt x="1439778" y="81986"/>
                    <a:pt x="1437824" y="83939"/>
                  </a:cubicBezTo>
                  <a:cubicBezTo>
                    <a:pt x="1434902" y="86867"/>
                    <a:pt x="1431979" y="87842"/>
                    <a:pt x="1429057" y="87842"/>
                  </a:cubicBezTo>
                  <a:cubicBezTo>
                    <a:pt x="1424200" y="87842"/>
                    <a:pt x="1421278" y="84914"/>
                    <a:pt x="1417368" y="80036"/>
                  </a:cubicBezTo>
                  <a:cubicBezTo>
                    <a:pt x="1414446" y="74178"/>
                    <a:pt x="1413479" y="66371"/>
                    <a:pt x="1413479" y="55634"/>
                  </a:cubicBezTo>
                  <a:close/>
                  <a:moveTo>
                    <a:pt x="1419323" y="55634"/>
                  </a:moveTo>
                  <a:cubicBezTo>
                    <a:pt x="1419323" y="63443"/>
                    <a:pt x="1420291" y="69299"/>
                    <a:pt x="1422245" y="73202"/>
                  </a:cubicBezTo>
                  <a:cubicBezTo>
                    <a:pt x="1424200" y="77106"/>
                    <a:pt x="1426135" y="79058"/>
                    <a:pt x="1429057" y="79058"/>
                  </a:cubicBezTo>
                  <a:cubicBezTo>
                    <a:pt x="1431979" y="79058"/>
                    <a:pt x="1434902" y="77106"/>
                    <a:pt x="1436856" y="73202"/>
                  </a:cubicBezTo>
                  <a:cubicBezTo>
                    <a:pt x="1438811" y="69299"/>
                    <a:pt x="1439778" y="63443"/>
                    <a:pt x="1439778" y="55634"/>
                  </a:cubicBezTo>
                  <a:cubicBezTo>
                    <a:pt x="1439778" y="47826"/>
                    <a:pt x="1438811" y="41969"/>
                    <a:pt x="1436856" y="38066"/>
                  </a:cubicBezTo>
                  <a:cubicBezTo>
                    <a:pt x="1434902" y="34161"/>
                    <a:pt x="1431979" y="32208"/>
                    <a:pt x="1429057" y="32208"/>
                  </a:cubicBezTo>
                  <a:cubicBezTo>
                    <a:pt x="1426135" y="32208"/>
                    <a:pt x="1424200" y="34161"/>
                    <a:pt x="1422245" y="38066"/>
                  </a:cubicBezTo>
                  <a:cubicBezTo>
                    <a:pt x="1420291" y="41969"/>
                    <a:pt x="1419323" y="47826"/>
                    <a:pt x="1419323" y="55634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744C62B4-765E-4415-80B3-497775376C77}"/>
                </a:ext>
              </a:extLst>
            </p:cNvPr>
            <p:cNvSpPr/>
            <p:nvPr/>
          </p:nvSpPr>
          <p:spPr>
            <a:xfrm>
              <a:off x="6739912" y="791996"/>
              <a:ext cx="348342" cy="112243"/>
            </a:xfrm>
            <a:custGeom>
              <a:avLst/>
              <a:gdLst>
                <a:gd name="connsiteX0" fmla="*/ 968 w 348342"/>
                <a:gd name="connsiteY0" fmla="*/ 91748 h 112243"/>
                <a:gd name="connsiteX1" fmla="*/ 6793 w 348342"/>
                <a:gd name="connsiteY1" fmla="*/ 93698 h 112243"/>
                <a:gd name="connsiteX2" fmla="*/ 8728 w 348342"/>
                <a:gd name="connsiteY2" fmla="*/ 100532 h 112243"/>
                <a:gd name="connsiteX3" fmla="*/ 14553 w 348342"/>
                <a:gd name="connsiteY3" fmla="*/ 103460 h 112243"/>
                <a:gd name="connsiteX4" fmla="*/ 21346 w 348342"/>
                <a:gd name="connsiteY4" fmla="*/ 100532 h 112243"/>
                <a:gd name="connsiteX5" fmla="*/ 24249 w 348342"/>
                <a:gd name="connsiteY5" fmla="*/ 91748 h 112243"/>
                <a:gd name="connsiteX6" fmla="*/ 24249 w 348342"/>
                <a:gd name="connsiteY6" fmla="*/ 79058 h 112243"/>
                <a:gd name="connsiteX7" fmla="*/ 14553 w 348342"/>
                <a:gd name="connsiteY7" fmla="*/ 86867 h 112243"/>
                <a:gd name="connsiteX8" fmla="*/ 3890 w 348342"/>
                <a:gd name="connsiteY8" fmla="*/ 77106 h 112243"/>
                <a:gd name="connsiteX9" fmla="*/ 0 w 348342"/>
                <a:gd name="connsiteY9" fmla="*/ 55634 h 112243"/>
                <a:gd name="connsiteX10" fmla="*/ 1935 w 348342"/>
                <a:gd name="connsiteY10" fmla="*/ 39041 h 112243"/>
                <a:gd name="connsiteX11" fmla="*/ 6793 w 348342"/>
                <a:gd name="connsiteY11" fmla="*/ 27329 h 112243"/>
                <a:gd name="connsiteX12" fmla="*/ 14553 w 348342"/>
                <a:gd name="connsiteY12" fmla="*/ 23424 h 112243"/>
                <a:gd name="connsiteX13" fmla="*/ 25236 w 348342"/>
                <a:gd name="connsiteY13" fmla="*/ 32208 h 112243"/>
                <a:gd name="connsiteX14" fmla="*/ 25236 w 348342"/>
                <a:gd name="connsiteY14" fmla="*/ 24401 h 112243"/>
                <a:gd name="connsiteX15" fmla="*/ 30074 w 348342"/>
                <a:gd name="connsiteY15" fmla="*/ 24401 h 112243"/>
                <a:gd name="connsiteX16" fmla="*/ 30074 w 348342"/>
                <a:gd name="connsiteY16" fmla="*/ 78083 h 112243"/>
                <a:gd name="connsiteX17" fmla="*/ 28138 w 348342"/>
                <a:gd name="connsiteY17" fmla="*/ 98579 h 112243"/>
                <a:gd name="connsiteX18" fmla="*/ 23281 w 348342"/>
                <a:gd name="connsiteY18" fmla="*/ 108340 h 112243"/>
                <a:gd name="connsiteX19" fmla="*/ 14553 w 348342"/>
                <a:gd name="connsiteY19" fmla="*/ 112244 h 112243"/>
                <a:gd name="connsiteX20" fmla="*/ 4857 w 348342"/>
                <a:gd name="connsiteY20" fmla="*/ 107363 h 112243"/>
                <a:gd name="connsiteX21" fmla="*/ 968 w 348342"/>
                <a:gd name="connsiteY21" fmla="*/ 91748 h 112243"/>
                <a:gd name="connsiteX22" fmla="*/ 5825 w 348342"/>
                <a:gd name="connsiteY22" fmla="*/ 54657 h 112243"/>
                <a:gd name="connsiteX23" fmla="*/ 8728 w 348342"/>
                <a:gd name="connsiteY23" fmla="*/ 72227 h 112243"/>
                <a:gd name="connsiteX24" fmla="*/ 15521 w 348342"/>
                <a:gd name="connsiteY24" fmla="*/ 78083 h 112243"/>
                <a:gd name="connsiteX25" fmla="*/ 22313 w 348342"/>
                <a:gd name="connsiteY25" fmla="*/ 72227 h 112243"/>
                <a:gd name="connsiteX26" fmla="*/ 24249 w 348342"/>
                <a:gd name="connsiteY26" fmla="*/ 54657 h 112243"/>
                <a:gd name="connsiteX27" fmla="*/ 22313 w 348342"/>
                <a:gd name="connsiteY27" fmla="*/ 38066 h 112243"/>
                <a:gd name="connsiteX28" fmla="*/ 15521 w 348342"/>
                <a:gd name="connsiteY28" fmla="*/ 32208 h 112243"/>
                <a:gd name="connsiteX29" fmla="*/ 8728 w 348342"/>
                <a:gd name="connsiteY29" fmla="*/ 38066 h 112243"/>
                <a:gd name="connsiteX30" fmla="*/ 5825 w 348342"/>
                <a:gd name="connsiteY30" fmla="*/ 54657 h 112243"/>
                <a:gd name="connsiteX31" fmla="*/ 41724 w 348342"/>
                <a:gd name="connsiteY31" fmla="*/ 110291 h 112243"/>
                <a:gd name="connsiteX32" fmla="*/ 41724 w 348342"/>
                <a:gd name="connsiteY32" fmla="*/ 100532 h 112243"/>
                <a:gd name="connsiteX33" fmla="*/ 44627 w 348342"/>
                <a:gd name="connsiteY33" fmla="*/ 101507 h 112243"/>
                <a:gd name="connsiteX34" fmla="*/ 47549 w 348342"/>
                <a:gd name="connsiteY34" fmla="*/ 100532 h 112243"/>
                <a:gd name="connsiteX35" fmla="*/ 49484 w 348342"/>
                <a:gd name="connsiteY35" fmla="*/ 97604 h 112243"/>
                <a:gd name="connsiteX36" fmla="*/ 51419 w 348342"/>
                <a:gd name="connsiteY36" fmla="*/ 89795 h 112243"/>
                <a:gd name="connsiteX37" fmla="*/ 52406 w 348342"/>
                <a:gd name="connsiteY37" fmla="*/ 86867 h 112243"/>
                <a:gd name="connsiteX38" fmla="*/ 38821 w 348342"/>
                <a:gd name="connsiteY38" fmla="*/ 24401 h 112243"/>
                <a:gd name="connsiteX39" fmla="*/ 45613 w 348342"/>
                <a:gd name="connsiteY39" fmla="*/ 24401 h 112243"/>
                <a:gd name="connsiteX40" fmla="*/ 52406 w 348342"/>
                <a:gd name="connsiteY40" fmla="*/ 60515 h 112243"/>
                <a:gd name="connsiteX41" fmla="*/ 55309 w 348342"/>
                <a:gd name="connsiteY41" fmla="*/ 75155 h 112243"/>
                <a:gd name="connsiteX42" fmla="*/ 57244 w 348342"/>
                <a:gd name="connsiteY42" fmla="*/ 60515 h 112243"/>
                <a:gd name="connsiteX43" fmla="*/ 64037 w 348342"/>
                <a:gd name="connsiteY43" fmla="*/ 24401 h 112243"/>
                <a:gd name="connsiteX44" fmla="*/ 69862 w 348342"/>
                <a:gd name="connsiteY44" fmla="*/ 24401 h 112243"/>
                <a:gd name="connsiteX45" fmla="*/ 57244 w 348342"/>
                <a:gd name="connsiteY45" fmla="*/ 87842 h 112243"/>
                <a:gd name="connsiteX46" fmla="*/ 54341 w 348342"/>
                <a:gd name="connsiteY46" fmla="*/ 101507 h 112243"/>
                <a:gd name="connsiteX47" fmla="*/ 50452 w 348342"/>
                <a:gd name="connsiteY47" fmla="*/ 109316 h 112243"/>
                <a:gd name="connsiteX48" fmla="*/ 45613 w 348342"/>
                <a:gd name="connsiteY48" fmla="*/ 112244 h 112243"/>
                <a:gd name="connsiteX49" fmla="*/ 41724 w 348342"/>
                <a:gd name="connsiteY49" fmla="*/ 110291 h 112243"/>
                <a:gd name="connsiteX50" fmla="*/ 91208 w 348342"/>
                <a:gd name="connsiteY50" fmla="*/ 55634 h 112243"/>
                <a:gd name="connsiteX51" fmla="*/ 96065 w 348342"/>
                <a:gd name="connsiteY51" fmla="*/ 30257 h 112243"/>
                <a:gd name="connsiteX52" fmla="*/ 106728 w 348342"/>
                <a:gd name="connsiteY52" fmla="*/ 23424 h 112243"/>
                <a:gd name="connsiteX53" fmla="*/ 118379 w 348342"/>
                <a:gd name="connsiteY53" fmla="*/ 31233 h 112243"/>
                <a:gd name="connsiteX54" fmla="*/ 123236 w 348342"/>
                <a:gd name="connsiteY54" fmla="*/ 54657 h 112243"/>
                <a:gd name="connsiteX55" fmla="*/ 121281 w 348342"/>
                <a:gd name="connsiteY55" fmla="*/ 74178 h 112243"/>
                <a:gd name="connsiteX56" fmla="*/ 115476 w 348342"/>
                <a:gd name="connsiteY56" fmla="*/ 83939 h 112243"/>
                <a:gd name="connsiteX57" fmla="*/ 106728 w 348342"/>
                <a:gd name="connsiteY57" fmla="*/ 87842 h 112243"/>
                <a:gd name="connsiteX58" fmla="*/ 96065 w 348342"/>
                <a:gd name="connsiteY58" fmla="*/ 80036 h 112243"/>
                <a:gd name="connsiteX59" fmla="*/ 91208 w 348342"/>
                <a:gd name="connsiteY59" fmla="*/ 55634 h 112243"/>
                <a:gd name="connsiteX60" fmla="*/ 97033 w 348342"/>
                <a:gd name="connsiteY60" fmla="*/ 55634 h 112243"/>
                <a:gd name="connsiteX61" fmla="*/ 99936 w 348342"/>
                <a:gd name="connsiteY61" fmla="*/ 73202 h 112243"/>
                <a:gd name="connsiteX62" fmla="*/ 106728 w 348342"/>
                <a:gd name="connsiteY62" fmla="*/ 79058 h 112243"/>
                <a:gd name="connsiteX63" fmla="*/ 114489 w 348342"/>
                <a:gd name="connsiteY63" fmla="*/ 73202 h 112243"/>
                <a:gd name="connsiteX64" fmla="*/ 117411 w 348342"/>
                <a:gd name="connsiteY64" fmla="*/ 55634 h 112243"/>
                <a:gd name="connsiteX65" fmla="*/ 114489 w 348342"/>
                <a:gd name="connsiteY65" fmla="*/ 38066 h 112243"/>
                <a:gd name="connsiteX66" fmla="*/ 106728 w 348342"/>
                <a:gd name="connsiteY66" fmla="*/ 32208 h 112243"/>
                <a:gd name="connsiteX67" fmla="*/ 99936 w 348342"/>
                <a:gd name="connsiteY67" fmla="*/ 38066 h 112243"/>
                <a:gd name="connsiteX68" fmla="*/ 97033 w 348342"/>
                <a:gd name="connsiteY68" fmla="*/ 55634 h 112243"/>
                <a:gd name="connsiteX69" fmla="*/ 134867 w 348342"/>
                <a:gd name="connsiteY69" fmla="*/ 86867 h 112243"/>
                <a:gd name="connsiteX70" fmla="*/ 134867 w 348342"/>
                <a:gd name="connsiteY70" fmla="*/ 33185 h 112243"/>
                <a:gd name="connsiteX71" fmla="*/ 130029 w 348342"/>
                <a:gd name="connsiteY71" fmla="*/ 33185 h 112243"/>
                <a:gd name="connsiteX72" fmla="*/ 130029 w 348342"/>
                <a:gd name="connsiteY72" fmla="*/ 24401 h 112243"/>
                <a:gd name="connsiteX73" fmla="*/ 134867 w 348342"/>
                <a:gd name="connsiteY73" fmla="*/ 24401 h 112243"/>
                <a:gd name="connsiteX74" fmla="*/ 134867 w 348342"/>
                <a:gd name="connsiteY74" fmla="*/ 18545 h 112243"/>
                <a:gd name="connsiteX75" fmla="*/ 135834 w 348342"/>
                <a:gd name="connsiteY75" fmla="*/ 8784 h 112243"/>
                <a:gd name="connsiteX76" fmla="*/ 138756 w 348342"/>
                <a:gd name="connsiteY76" fmla="*/ 1953 h 112243"/>
                <a:gd name="connsiteX77" fmla="*/ 144582 w 348342"/>
                <a:gd name="connsiteY77" fmla="*/ 0 h 112243"/>
                <a:gd name="connsiteX78" fmla="*/ 149420 w 348342"/>
                <a:gd name="connsiteY78" fmla="*/ 975 h 112243"/>
                <a:gd name="connsiteX79" fmla="*/ 148452 w 348342"/>
                <a:gd name="connsiteY79" fmla="*/ 9759 h 112243"/>
                <a:gd name="connsiteX80" fmla="*/ 145549 w 348342"/>
                <a:gd name="connsiteY80" fmla="*/ 8784 h 112243"/>
                <a:gd name="connsiteX81" fmla="*/ 141659 w 348342"/>
                <a:gd name="connsiteY81" fmla="*/ 11712 h 112243"/>
                <a:gd name="connsiteX82" fmla="*/ 140692 w 348342"/>
                <a:gd name="connsiteY82" fmla="*/ 18545 h 112243"/>
                <a:gd name="connsiteX83" fmla="*/ 140692 w 348342"/>
                <a:gd name="connsiteY83" fmla="*/ 24401 h 112243"/>
                <a:gd name="connsiteX84" fmla="*/ 147484 w 348342"/>
                <a:gd name="connsiteY84" fmla="*/ 24401 h 112243"/>
                <a:gd name="connsiteX85" fmla="*/ 147484 w 348342"/>
                <a:gd name="connsiteY85" fmla="*/ 33185 h 112243"/>
                <a:gd name="connsiteX86" fmla="*/ 140692 w 348342"/>
                <a:gd name="connsiteY86" fmla="*/ 33185 h 112243"/>
                <a:gd name="connsiteX87" fmla="*/ 140692 w 348342"/>
                <a:gd name="connsiteY87" fmla="*/ 86867 h 112243"/>
                <a:gd name="connsiteX88" fmla="*/ 134867 w 348342"/>
                <a:gd name="connsiteY88" fmla="*/ 86867 h 112243"/>
                <a:gd name="connsiteX89" fmla="*/ 203761 w 348342"/>
                <a:gd name="connsiteY89" fmla="*/ 56610 h 112243"/>
                <a:gd name="connsiteX90" fmla="*/ 210554 w 348342"/>
                <a:gd name="connsiteY90" fmla="*/ 59538 h 112243"/>
                <a:gd name="connsiteX91" fmla="*/ 202794 w 348342"/>
                <a:gd name="connsiteY91" fmla="*/ 81011 h 112243"/>
                <a:gd name="connsiteX92" fmla="*/ 191144 w 348342"/>
                <a:gd name="connsiteY92" fmla="*/ 87842 h 112243"/>
                <a:gd name="connsiteX93" fmla="*/ 178545 w 348342"/>
                <a:gd name="connsiteY93" fmla="*/ 82964 h 112243"/>
                <a:gd name="connsiteX94" fmla="*/ 170785 w 348342"/>
                <a:gd name="connsiteY94" fmla="*/ 66371 h 112243"/>
                <a:gd name="connsiteX95" fmla="*/ 168830 w 348342"/>
                <a:gd name="connsiteY95" fmla="*/ 42945 h 112243"/>
                <a:gd name="connsiteX96" fmla="*/ 171752 w 348342"/>
                <a:gd name="connsiteY96" fmla="*/ 19521 h 112243"/>
                <a:gd name="connsiteX97" fmla="*/ 179513 w 348342"/>
                <a:gd name="connsiteY97" fmla="*/ 4881 h 112243"/>
                <a:gd name="connsiteX98" fmla="*/ 191144 w 348342"/>
                <a:gd name="connsiteY98" fmla="*/ 0 h 112243"/>
                <a:gd name="connsiteX99" fmla="*/ 202794 w 348342"/>
                <a:gd name="connsiteY99" fmla="*/ 5856 h 112243"/>
                <a:gd name="connsiteX100" fmla="*/ 209586 w 348342"/>
                <a:gd name="connsiteY100" fmla="*/ 24401 h 112243"/>
                <a:gd name="connsiteX101" fmla="*/ 202794 w 348342"/>
                <a:gd name="connsiteY101" fmla="*/ 27329 h 112243"/>
                <a:gd name="connsiteX102" fmla="*/ 198923 w 348342"/>
                <a:gd name="connsiteY102" fmla="*/ 13665 h 112243"/>
                <a:gd name="connsiteX103" fmla="*/ 191144 w 348342"/>
                <a:gd name="connsiteY103" fmla="*/ 9759 h 112243"/>
                <a:gd name="connsiteX104" fmla="*/ 181448 w 348342"/>
                <a:gd name="connsiteY104" fmla="*/ 13665 h 112243"/>
                <a:gd name="connsiteX105" fmla="*/ 176590 w 348342"/>
                <a:gd name="connsiteY105" fmla="*/ 26352 h 112243"/>
                <a:gd name="connsiteX106" fmla="*/ 174655 w 348342"/>
                <a:gd name="connsiteY106" fmla="*/ 42945 h 112243"/>
                <a:gd name="connsiteX107" fmla="*/ 176590 w 348342"/>
                <a:gd name="connsiteY107" fmla="*/ 62466 h 112243"/>
                <a:gd name="connsiteX108" fmla="*/ 182416 w 348342"/>
                <a:gd name="connsiteY108" fmla="*/ 74178 h 112243"/>
                <a:gd name="connsiteX109" fmla="*/ 190176 w 348342"/>
                <a:gd name="connsiteY109" fmla="*/ 78083 h 112243"/>
                <a:gd name="connsiteX110" fmla="*/ 198923 w 348342"/>
                <a:gd name="connsiteY110" fmla="*/ 73202 h 112243"/>
                <a:gd name="connsiteX111" fmla="*/ 203761 w 348342"/>
                <a:gd name="connsiteY111" fmla="*/ 56610 h 112243"/>
                <a:gd name="connsiteX112" fmla="*/ 220269 w 348342"/>
                <a:gd name="connsiteY112" fmla="*/ 86867 h 112243"/>
                <a:gd name="connsiteX113" fmla="*/ 220269 w 348342"/>
                <a:gd name="connsiteY113" fmla="*/ 975 h 112243"/>
                <a:gd name="connsiteX114" fmla="*/ 226074 w 348342"/>
                <a:gd name="connsiteY114" fmla="*/ 975 h 112243"/>
                <a:gd name="connsiteX115" fmla="*/ 226074 w 348342"/>
                <a:gd name="connsiteY115" fmla="*/ 32208 h 112243"/>
                <a:gd name="connsiteX116" fmla="*/ 236757 w 348342"/>
                <a:gd name="connsiteY116" fmla="*/ 23424 h 112243"/>
                <a:gd name="connsiteX117" fmla="*/ 243550 w 348342"/>
                <a:gd name="connsiteY117" fmla="*/ 26352 h 112243"/>
                <a:gd name="connsiteX118" fmla="*/ 247440 w 348342"/>
                <a:gd name="connsiteY118" fmla="*/ 33185 h 112243"/>
                <a:gd name="connsiteX119" fmla="*/ 248407 w 348342"/>
                <a:gd name="connsiteY119" fmla="*/ 47826 h 112243"/>
                <a:gd name="connsiteX120" fmla="*/ 248407 w 348342"/>
                <a:gd name="connsiteY120" fmla="*/ 86867 h 112243"/>
                <a:gd name="connsiteX121" fmla="*/ 242582 w 348342"/>
                <a:gd name="connsiteY121" fmla="*/ 86867 h 112243"/>
                <a:gd name="connsiteX122" fmla="*/ 242582 w 348342"/>
                <a:gd name="connsiteY122" fmla="*/ 47826 h 112243"/>
                <a:gd name="connsiteX123" fmla="*/ 240647 w 348342"/>
                <a:gd name="connsiteY123" fmla="*/ 36113 h 112243"/>
                <a:gd name="connsiteX124" fmla="*/ 235789 w 348342"/>
                <a:gd name="connsiteY124" fmla="*/ 32208 h 112243"/>
                <a:gd name="connsiteX125" fmla="*/ 230932 w 348342"/>
                <a:gd name="connsiteY125" fmla="*/ 35138 h 112243"/>
                <a:gd name="connsiteX126" fmla="*/ 227061 w 348342"/>
                <a:gd name="connsiteY126" fmla="*/ 40994 h 112243"/>
                <a:gd name="connsiteX127" fmla="*/ 226074 w 348342"/>
                <a:gd name="connsiteY127" fmla="*/ 52706 h 112243"/>
                <a:gd name="connsiteX128" fmla="*/ 226074 w 348342"/>
                <a:gd name="connsiteY128" fmla="*/ 86867 h 112243"/>
                <a:gd name="connsiteX129" fmla="*/ 220269 w 348342"/>
                <a:gd name="connsiteY129" fmla="*/ 86867 h 112243"/>
                <a:gd name="connsiteX130" fmla="*/ 261006 w 348342"/>
                <a:gd name="connsiteY130" fmla="*/ 13665 h 112243"/>
                <a:gd name="connsiteX131" fmla="*/ 261006 w 348342"/>
                <a:gd name="connsiteY131" fmla="*/ 975 h 112243"/>
                <a:gd name="connsiteX132" fmla="*/ 266831 w 348342"/>
                <a:gd name="connsiteY132" fmla="*/ 975 h 112243"/>
                <a:gd name="connsiteX133" fmla="*/ 266831 w 348342"/>
                <a:gd name="connsiteY133" fmla="*/ 13665 h 112243"/>
                <a:gd name="connsiteX134" fmla="*/ 261006 w 348342"/>
                <a:gd name="connsiteY134" fmla="*/ 13665 h 112243"/>
                <a:gd name="connsiteX135" fmla="*/ 261006 w 348342"/>
                <a:gd name="connsiteY135" fmla="*/ 86867 h 112243"/>
                <a:gd name="connsiteX136" fmla="*/ 261006 w 348342"/>
                <a:gd name="connsiteY136" fmla="*/ 24401 h 112243"/>
                <a:gd name="connsiteX137" fmla="*/ 266831 w 348342"/>
                <a:gd name="connsiteY137" fmla="*/ 24401 h 112243"/>
                <a:gd name="connsiteX138" fmla="*/ 266831 w 348342"/>
                <a:gd name="connsiteY138" fmla="*/ 86867 h 112243"/>
                <a:gd name="connsiteX139" fmla="*/ 261006 w 348342"/>
                <a:gd name="connsiteY139" fmla="*/ 86867 h 112243"/>
                <a:gd name="connsiteX140" fmla="*/ 278481 w 348342"/>
                <a:gd name="connsiteY140" fmla="*/ 86867 h 112243"/>
                <a:gd name="connsiteX141" fmla="*/ 278481 w 348342"/>
                <a:gd name="connsiteY141" fmla="*/ 24401 h 112243"/>
                <a:gd name="connsiteX142" fmla="*/ 284306 w 348342"/>
                <a:gd name="connsiteY142" fmla="*/ 24401 h 112243"/>
                <a:gd name="connsiteX143" fmla="*/ 284306 w 348342"/>
                <a:gd name="connsiteY143" fmla="*/ 33185 h 112243"/>
                <a:gd name="connsiteX144" fmla="*/ 294969 w 348342"/>
                <a:gd name="connsiteY144" fmla="*/ 23424 h 112243"/>
                <a:gd name="connsiteX145" fmla="*/ 300794 w 348342"/>
                <a:gd name="connsiteY145" fmla="*/ 25377 h 112243"/>
                <a:gd name="connsiteX146" fmla="*/ 304684 w 348342"/>
                <a:gd name="connsiteY146" fmla="*/ 30257 h 112243"/>
                <a:gd name="connsiteX147" fmla="*/ 306619 w 348342"/>
                <a:gd name="connsiteY147" fmla="*/ 38066 h 112243"/>
                <a:gd name="connsiteX148" fmla="*/ 306619 w 348342"/>
                <a:gd name="connsiteY148" fmla="*/ 48801 h 112243"/>
                <a:gd name="connsiteX149" fmla="*/ 306619 w 348342"/>
                <a:gd name="connsiteY149" fmla="*/ 86867 h 112243"/>
                <a:gd name="connsiteX150" fmla="*/ 300794 w 348342"/>
                <a:gd name="connsiteY150" fmla="*/ 86867 h 112243"/>
                <a:gd name="connsiteX151" fmla="*/ 300794 w 348342"/>
                <a:gd name="connsiteY151" fmla="*/ 48801 h 112243"/>
                <a:gd name="connsiteX152" fmla="*/ 299827 w 348342"/>
                <a:gd name="connsiteY152" fmla="*/ 39041 h 112243"/>
                <a:gd name="connsiteX153" fmla="*/ 297891 w 348342"/>
                <a:gd name="connsiteY153" fmla="*/ 34161 h 112243"/>
                <a:gd name="connsiteX154" fmla="*/ 294001 w 348342"/>
                <a:gd name="connsiteY154" fmla="*/ 32208 h 112243"/>
                <a:gd name="connsiteX155" fmla="*/ 287209 w 348342"/>
                <a:gd name="connsiteY155" fmla="*/ 37089 h 112243"/>
                <a:gd name="connsiteX156" fmla="*/ 284306 w 348342"/>
                <a:gd name="connsiteY156" fmla="*/ 52706 h 112243"/>
                <a:gd name="connsiteX157" fmla="*/ 284306 w 348342"/>
                <a:gd name="connsiteY157" fmla="*/ 86867 h 112243"/>
                <a:gd name="connsiteX158" fmla="*/ 278481 w 348342"/>
                <a:gd name="connsiteY158" fmla="*/ 86867 h 112243"/>
                <a:gd name="connsiteX159" fmla="*/ 341550 w 348342"/>
                <a:gd name="connsiteY159" fmla="*/ 79058 h 112243"/>
                <a:gd name="connsiteX160" fmla="*/ 334757 w 348342"/>
                <a:gd name="connsiteY160" fmla="*/ 85892 h 112243"/>
                <a:gd name="connsiteX161" fmla="*/ 328932 w 348342"/>
                <a:gd name="connsiteY161" fmla="*/ 87842 h 112243"/>
                <a:gd name="connsiteX162" fmla="*/ 320204 w 348342"/>
                <a:gd name="connsiteY162" fmla="*/ 82964 h 112243"/>
                <a:gd name="connsiteX163" fmla="*/ 317302 w 348342"/>
                <a:gd name="connsiteY163" fmla="*/ 70274 h 112243"/>
                <a:gd name="connsiteX164" fmla="*/ 318269 w 348342"/>
                <a:gd name="connsiteY164" fmla="*/ 62466 h 112243"/>
                <a:gd name="connsiteX165" fmla="*/ 321172 w 348342"/>
                <a:gd name="connsiteY165" fmla="*/ 55634 h 112243"/>
                <a:gd name="connsiteX166" fmla="*/ 325062 w 348342"/>
                <a:gd name="connsiteY166" fmla="*/ 52706 h 112243"/>
                <a:gd name="connsiteX167" fmla="*/ 329900 w 348342"/>
                <a:gd name="connsiteY167" fmla="*/ 50754 h 112243"/>
                <a:gd name="connsiteX168" fmla="*/ 340583 w 348342"/>
                <a:gd name="connsiteY168" fmla="*/ 47826 h 112243"/>
                <a:gd name="connsiteX169" fmla="*/ 340583 w 348342"/>
                <a:gd name="connsiteY169" fmla="*/ 44898 h 112243"/>
                <a:gd name="connsiteX170" fmla="*/ 338647 w 348342"/>
                <a:gd name="connsiteY170" fmla="*/ 35138 h 112243"/>
                <a:gd name="connsiteX171" fmla="*/ 332822 w 348342"/>
                <a:gd name="connsiteY171" fmla="*/ 32208 h 112243"/>
                <a:gd name="connsiteX172" fmla="*/ 326030 w 348342"/>
                <a:gd name="connsiteY172" fmla="*/ 34161 h 112243"/>
                <a:gd name="connsiteX173" fmla="*/ 324094 w 348342"/>
                <a:gd name="connsiteY173" fmla="*/ 43922 h 112243"/>
                <a:gd name="connsiteX174" fmla="*/ 318269 w 348342"/>
                <a:gd name="connsiteY174" fmla="*/ 41969 h 112243"/>
                <a:gd name="connsiteX175" fmla="*/ 320204 w 348342"/>
                <a:gd name="connsiteY175" fmla="*/ 32208 h 112243"/>
                <a:gd name="connsiteX176" fmla="*/ 326030 w 348342"/>
                <a:gd name="connsiteY176" fmla="*/ 25377 h 112243"/>
                <a:gd name="connsiteX177" fmla="*/ 333790 w 348342"/>
                <a:gd name="connsiteY177" fmla="*/ 23424 h 112243"/>
                <a:gd name="connsiteX178" fmla="*/ 340583 w 348342"/>
                <a:gd name="connsiteY178" fmla="*/ 25377 h 112243"/>
                <a:gd name="connsiteX179" fmla="*/ 344453 w 348342"/>
                <a:gd name="connsiteY179" fmla="*/ 30257 h 112243"/>
                <a:gd name="connsiteX180" fmla="*/ 346408 w 348342"/>
                <a:gd name="connsiteY180" fmla="*/ 37089 h 112243"/>
                <a:gd name="connsiteX181" fmla="*/ 346408 w 348342"/>
                <a:gd name="connsiteY181" fmla="*/ 46850 h 112243"/>
                <a:gd name="connsiteX182" fmla="*/ 346408 w 348342"/>
                <a:gd name="connsiteY182" fmla="*/ 60515 h 112243"/>
                <a:gd name="connsiteX183" fmla="*/ 346408 w 348342"/>
                <a:gd name="connsiteY183" fmla="*/ 79058 h 112243"/>
                <a:gd name="connsiteX184" fmla="*/ 348343 w 348342"/>
                <a:gd name="connsiteY184" fmla="*/ 86867 h 112243"/>
                <a:gd name="connsiteX185" fmla="*/ 342518 w 348342"/>
                <a:gd name="connsiteY185" fmla="*/ 86867 h 112243"/>
                <a:gd name="connsiteX186" fmla="*/ 341550 w 348342"/>
                <a:gd name="connsiteY186" fmla="*/ 79058 h 112243"/>
                <a:gd name="connsiteX187" fmla="*/ 340583 w 348342"/>
                <a:gd name="connsiteY187" fmla="*/ 55634 h 112243"/>
                <a:gd name="connsiteX188" fmla="*/ 330868 w 348342"/>
                <a:gd name="connsiteY188" fmla="*/ 59538 h 112243"/>
                <a:gd name="connsiteX189" fmla="*/ 326030 w 348342"/>
                <a:gd name="connsiteY189" fmla="*/ 61490 h 112243"/>
                <a:gd name="connsiteX190" fmla="*/ 324094 w 348342"/>
                <a:gd name="connsiteY190" fmla="*/ 65394 h 112243"/>
                <a:gd name="connsiteX191" fmla="*/ 323107 w 348342"/>
                <a:gd name="connsiteY191" fmla="*/ 70274 h 112243"/>
                <a:gd name="connsiteX192" fmla="*/ 325062 w 348342"/>
                <a:gd name="connsiteY192" fmla="*/ 77106 h 112243"/>
                <a:gd name="connsiteX193" fmla="*/ 329900 w 348342"/>
                <a:gd name="connsiteY193" fmla="*/ 80036 h 112243"/>
                <a:gd name="connsiteX194" fmla="*/ 335725 w 348342"/>
                <a:gd name="connsiteY194" fmla="*/ 77106 h 112243"/>
                <a:gd name="connsiteX195" fmla="*/ 339615 w 348342"/>
                <a:gd name="connsiteY195" fmla="*/ 70274 h 112243"/>
                <a:gd name="connsiteX196" fmla="*/ 340583 w 348342"/>
                <a:gd name="connsiteY196" fmla="*/ 59538 h 112243"/>
                <a:gd name="connsiteX197" fmla="*/ 340583 w 348342"/>
                <a:gd name="connsiteY197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8342" h="112243">
                  <a:moveTo>
                    <a:pt x="968" y="91748"/>
                  </a:moveTo>
                  <a:cubicBezTo>
                    <a:pt x="6793" y="93698"/>
                    <a:pt x="6793" y="93698"/>
                    <a:pt x="6793" y="93698"/>
                  </a:cubicBezTo>
                  <a:cubicBezTo>
                    <a:pt x="6793" y="96626"/>
                    <a:pt x="7760" y="98579"/>
                    <a:pt x="8728" y="100532"/>
                  </a:cubicBezTo>
                  <a:cubicBezTo>
                    <a:pt x="10683" y="102484"/>
                    <a:pt x="12618" y="103460"/>
                    <a:pt x="14553" y="103460"/>
                  </a:cubicBezTo>
                  <a:cubicBezTo>
                    <a:pt x="17475" y="103460"/>
                    <a:pt x="19410" y="102484"/>
                    <a:pt x="21346" y="100532"/>
                  </a:cubicBezTo>
                  <a:cubicBezTo>
                    <a:pt x="22313" y="98579"/>
                    <a:pt x="23281" y="95651"/>
                    <a:pt x="24249" y="91748"/>
                  </a:cubicBezTo>
                  <a:cubicBezTo>
                    <a:pt x="24249" y="89795"/>
                    <a:pt x="24249" y="85892"/>
                    <a:pt x="24249" y="79058"/>
                  </a:cubicBezTo>
                  <a:cubicBezTo>
                    <a:pt x="21346" y="83939"/>
                    <a:pt x="18443" y="86867"/>
                    <a:pt x="14553" y="86867"/>
                  </a:cubicBezTo>
                  <a:cubicBezTo>
                    <a:pt x="9696" y="86867"/>
                    <a:pt x="6793" y="83939"/>
                    <a:pt x="3890" y="77106"/>
                  </a:cubicBezTo>
                  <a:cubicBezTo>
                    <a:pt x="968" y="71250"/>
                    <a:pt x="0" y="64418"/>
                    <a:pt x="0" y="55634"/>
                  </a:cubicBezTo>
                  <a:cubicBezTo>
                    <a:pt x="0" y="49778"/>
                    <a:pt x="968" y="43922"/>
                    <a:pt x="1935" y="39041"/>
                  </a:cubicBezTo>
                  <a:cubicBezTo>
                    <a:pt x="2903" y="34161"/>
                    <a:pt x="4857" y="30257"/>
                    <a:pt x="6793" y="27329"/>
                  </a:cubicBezTo>
                  <a:cubicBezTo>
                    <a:pt x="9696" y="24401"/>
                    <a:pt x="11650" y="23424"/>
                    <a:pt x="14553" y="23424"/>
                  </a:cubicBezTo>
                  <a:cubicBezTo>
                    <a:pt x="18443" y="23424"/>
                    <a:pt x="22313" y="26352"/>
                    <a:pt x="25236" y="32208"/>
                  </a:cubicBezTo>
                  <a:cubicBezTo>
                    <a:pt x="25236" y="24401"/>
                    <a:pt x="25236" y="24401"/>
                    <a:pt x="25236" y="24401"/>
                  </a:cubicBezTo>
                  <a:cubicBezTo>
                    <a:pt x="30074" y="24401"/>
                    <a:pt x="30074" y="24401"/>
                    <a:pt x="30074" y="24401"/>
                  </a:cubicBezTo>
                  <a:cubicBezTo>
                    <a:pt x="30074" y="78083"/>
                    <a:pt x="30074" y="78083"/>
                    <a:pt x="30074" y="78083"/>
                  </a:cubicBezTo>
                  <a:cubicBezTo>
                    <a:pt x="30074" y="87842"/>
                    <a:pt x="29106" y="94676"/>
                    <a:pt x="28138" y="98579"/>
                  </a:cubicBezTo>
                  <a:cubicBezTo>
                    <a:pt x="27171" y="102484"/>
                    <a:pt x="25236" y="106388"/>
                    <a:pt x="23281" y="108340"/>
                  </a:cubicBezTo>
                  <a:cubicBezTo>
                    <a:pt x="21346" y="111268"/>
                    <a:pt x="18443" y="112244"/>
                    <a:pt x="14553" y="112244"/>
                  </a:cubicBezTo>
                  <a:cubicBezTo>
                    <a:pt x="10683" y="112244"/>
                    <a:pt x="7760" y="110291"/>
                    <a:pt x="4857" y="107363"/>
                  </a:cubicBezTo>
                  <a:cubicBezTo>
                    <a:pt x="2903" y="103460"/>
                    <a:pt x="968" y="98579"/>
                    <a:pt x="968" y="91748"/>
                  </a:cubicBezTo>
                  <a:close/>
                  <a:moveTo>
                    <a:pt x="5825" y="54657"/>
                  </a:moveTo>
                  <a:cubicBezTo>
                    <a:pt x="5825" y="62466"/>
                    <a:pt x="6793" y="68322"/>
                    <a:pt x="8728" y="72227"/>
                  </a:cubicBezTo>
                  <a:cubicBezTo>
                    <a:pt x="10683" y="76130"/>
                    <a:pt x="12618" y="78083"/>
                    <a:pt x="15521" y="78083"/>
                  </a:cubicBezTo>
                  <a:cubicBezTo>
                    <a:pt x="18443" y="78083"/>
                    <a:pt x="20378" y="76130"/>
                    <a:pt x="22313" y="72227"/>
                  </a:cubicBezTo>
                  <a:cubicBezTo>
                    <a:pt x="24249" y="68322"/>
                    <a:pt x="24249" y="62466"/>
                    <a:pt x="24249" y="54657"/>
                  </a:cubicBezTo>
                  <a:cubicBezTo>
                    <a:pt x="24249" y="47826"/>
                    <a:pt x="24249" y="41969"/>
                    <a:pt x="22313" y="38066"/>
                  </a:cubicBezTo>
                  <a:cubicBezTo>
                    <a:pt x="20378" y="34161"/>
                    <a:pt x="17475" y="32208"/>
                    <a:pt x="15521" y="32208"/>
                  </a:cubicBezTo>
                  <a:cubicBezTo>
                    <a:pt x="12618" y="32208"/>
                    <a:pt x="10683" y="34161"/>
                    <a:pt x="8728" y="38066"/>
                  </a:cubicBezTo>
                  <a:cubicBezTo>
                    <a:pt x="6793" y="41969"/>
                    <a:pt x="5825" y="46850"/>
                    <a:pt x="5825" y="54657"/>
                  </a:cubicBezTo>
                  <a:close/>
                  <a:moveTo>
                    <a:pt x="41724" y="110291"/>
                  </a:moveTo>
                  <a:cubicBezTo>
                    <a:pt x="41724" y="100532"/>
                    <a:pt x="41724" y="100532"/>
                    <a:pt x="41724" y="100532"/>
                  </a:cubicBezTo>
                  <a:cubicBezTo>
                    <a:pt x="42691" y="101507"/>
                    <a:pt x="43659" y="101507"/>
                    <a:pt x="44627" y="101507"/>
                  </a:cubicBezTo>
                  <a:cubicBezTo>
                    <a:pt x="45613" y="101507"/>
                    <a:pt x="47549" y="101507"/>
                    <a:pt x="47549" y="100532"/>
                  </a:cubicBezTo>
                  <a:cubicBezTo>
                    <a:pt x="48516" y="99554"/>
                    <a:pt x="49484" y="98579"/>
                    <a:pt x="49484" y="97604"/>
                  </a:cubicBezTo>
                  <a:cubicBezTo>
                    <a:pt x="50452" y="96626"/>
                    <a:pt x="50452" y="93698"/>
                    <a:pt x="51419" y="89795"/>
                  </a:cubicBezTo>
                  <a:cubicBezTo>
                    <a:pt x="51419" y="88820"/>
                    <a:pt x="51419" y="87842"/>
                    <a:pt x="52406" y="86867"/>
                  </a:cubicBezTo>
                  <a:cubicBezTo>
                    <a:pt x="38821" y="24401"/>
                    <a:pt x="38821" y="24401"/>
                    <a:pt x="38821" y="24401"/>
                  </a:cubicBezTo>
                  <a:cubicBezTo>
                    <a:pt x="45613" y="24401"/>
                    <a:pt x="45613" y="24401"/>
                    <a:pt x="45613" y="24401"/>
                  </a:cubicBezTo>
                  <a:cubicBezTo>
                    <a:pt x="52406" y="60515"/>
                    <a:pt x="52406" y="60515"/>
                    <a:pt x="52406" y="60515"/>
                  </a:cubicBezTo>
                  <a:cubicBezTo>
                    <a:pt x="53374" y="65394"/>
                    <a:pt x="54341" y="70274"/>
                    <a:pt x="55309" y="75155"/>
                  </a:cubicBezTo>
                  <a:cubicBezTo>
                    <a:pt x="55309" y="70274"/>
                    <a:pt x="56277" y="65394"/>
                    <a:pt x="57244" y="60515"/>
                  </a:cubicBezTo>
                  <a:cubicBezTo>
                    <a:pt x="64037" y="24401"/>
                    <a:pt x="64037" y="24401"/>
                    <a:pt x="64037" y="24401"/>
                  </a:cubicBezTo>
                  <a:cubicBezTo>
                    <a:pt x="69862" y="24401"/>
                    <a:pt x="69862" y="24401"/>
                    <a:pt x="69862" y="24401"/>
                  </a:cubicBezTo>
                  <a:cubicBezTo>
                    <a:pt x="57244" y="87842"/>
                    <a:pt x="57244" y="87842"/>
                    <a:pt x="57244" y="87842"/>
                  </a:cubicBezTo>
                  <a:cubicBezTo>
                    <a:pt x="56277" y="94676"/>
                    <a:pt x="55309" y="99554"/>
                    <a:pt x="54341" y="101507"/>
                  </a:cubicBezTo>
                  <a:cubicBezTo>
                    <a:pt x="53374" y="105412"/>
                    <a:pt x="52406" y="108340"/>
                    <a:pt x="50452" y="109316"/>
                  </a:cubicBezTo>
                  <a:cubicBezTo>
                    <a:pt x="49484" y="111268"/>
                    <a:pt x="47549" y="112244"/>
                    <a:pt x="45613" y="112244"/>
                  </a:cubicBezTo>
                  <a:cubicBezTo>
                    <a:pt x="44627" y="112244"/>
                    <a:pt x="43659" y="111268"/>
                    <a:pt x="41724" y="110291"/>
                  </a:cubicBezTo>
                  <a:close/>
                  <a:moveTo>
                    <a:pt x="91208" y="55634"/>
                  </a:moveTo>
                  <a:cubicBezTo>
                    <a:pt x="91208" y="43922"/>
                    <a:pt x="93143" y="36113"/>
                    <a:pt x="96065" y="30257"/>
                  </a:cubicBezTo>
                  <a:cubicBezTo>
                    <a:pt x="98968" y="25377"/>
                    <a:pt x="102858" y="23424"/>
                    <a:pt x="106728" y="23424"/>
                  </a:cubicBezTo>
                  <a:cubicBezTo>
                    <a:pt x="111586" y="23424"/>
                    <a:pt x="115476" y="26352"/>
                    <a:pt x="118379" y="31233"/>
                  </a:cubicBezTo>
                  <a:cubicBezTo>
                    <a:pt x="121281" y="37089"/>
                    <a:pt x="123236" y="44898"/>
                    <a:pt x="123236" y="54657"/>
                  </a:cubicBezTo>
                  <a:cubicBezTo>
                    <a:pt x="123236" y="62466"/>
                    <a:pt x="122268" y="69299"/>
                    <a:pt x="121281" y="74178"/>
                  </a:cubicBezTo>
                  <a:cubicBezTo>
                    <a:pt x="119346" y="78083"/>
                    <a:pt x="117411" y="81986"/>
                    <a:pt x="115476" y="83939"/>
                  </a:cubicBezTo>
                  <a:cubicBezTo>
                    <a:pt x="112554" y="86867"/>
                    <a:pt x="109651" y="87842"/>
                    <a:pt x="106728" y="87842"/>
                  </a:cubicBezTo>
                  <a:cubicBezTo>
                    <a:pt x="102858" y="87842"/>
                    <a:pt x="98968" y="84914"/>
                    <a:pt x="96065" y="80036"/>
                  </a:cubicBezTo>
                  <a:cubicBezTo>
                    <a:pt x="92175" y="74178"/>
                    <a:pt x="91208" y="66371"/>
                    <a:pt x="91208" y="55634"/>
                  </a:cubicBezTo>
                  <a:close/>
                  <a:moveTo>
                    <a:pt x="97033" y="55634"/>
                  </a:moveTo>
                  <a:cubicBezTo>
                    <a:pt x="97033" y="63443"/>
                    <a:pt x="98000" y="69299"/>
                    <a:pt x="99936" y="73202"/>
                  </a:cubicBezTo>
                  <a:cubicBezTo>
                    <a:pt x="101890" y="77106"/>
                    <a:pt x="103826" y="79058"/>
                    <a:pt x="106728" y="79058"/>
                  </a:cubicBezTo>
                  <a:cubicBezTo>
                    <a:pt x="109651" y="79058"/>
                    <a:pt x="112554" y="77106"/>
                    <a:pt x="114489" y="73202"/>
                  </a:cubicBezTo>
                  <a:cubicBezTo>
                    <a:pt x="116443" y="69299"/>
                    <a:pt x="117411" y="63443"/>
                    <a:pt x="117411" y="55634"/>
                  </a:cubicBezTo>
                  <a:cubicBezTo>
                    <a:pt x="117411" y="47826"/>
                    <a:pt x="116443" y="41969"/>
                    <a:pt x="114489" y="38066"/>
                  </a:cubicBezTo>
                  <a:cubicBezTo>
                    <a:pt x="112554" y="34161"/>
                    <a:pt x="109651" y="32208"/>
                    <a:pt x="106728" y="32208"/>
                  </a:cubicBezTo>
                  <a:cubicBezTo>
                    <a:pt x="103826" y="32208"/>
                    <a:pt x="101890" y="34161"/>
                    <a:pt x="99936" y="38066"/>
                  </a:cubicBezTo>
                  <a:cubicBezTo>
                    <a:pt x="98000" y="41969"/>
                    <a:pt x="97033" y="47826"/>
                    <a:pt x="97033" y="55634"/>
                  </a:cubicBezTo>
                  <a:close/>
                  <a:moveTo>
                    <a:pt x="134867" y="86867"/>
                  </a:moveTo>
                  <a:cubicBezTo>
                    <a:pt x="134867" y="33185"/>
                    <a:pt x="134867" y="33185"/>
                    <a:pt x="134867" y="33185"/>
                  </a:cubicBezTo>
                  <a:cubicBezTo>
                    <a:pt x="130029" y="33185"/>
                    <a:pt x="130029" y="33185"/>
                    <a:pt x="130029" y="33185"/>
                  </a:cubicBezTo>
                  <a:cubicBezTo>
                    <a:pt x="130029" y="24401"/>
                    <a:pt x="130029" y="24401"/>
                    <a:pt x="130029" y="24401"/>
                  </a:cubicBezTo>
                  <a:cubicBezTo>
                    <a:pt x="134867" y="24401"/>
                    <a:pt x="134867" y="24401"/>
                    <a:pt x="134867" y="24401"/>
                  </a:cubicBezTo>
                  <a:cubicBezTo>
                    <a:pt x="134867" y="18545"/>
                    <a:pt x="134867" y="18545"/>
                    <a:pt x="134867" y="18545"/>
                  </a:cubicBezTo>
                  <a:cubicBezTo>
                    <a:pt x="134867" y="13665"/>
                    <a:pt x="134867" y="10737"/>
                    <a:pt x="135834" y="8784"/>
                  </a:cubicBezTo>
                  <a:cubicBezTo>
                    <a:pt x="135834" y="5856"/>
                    <a:pt x="136821" y="3903"/>
                    <a:pt x="138756" y="1953"/>
                  </a:cubicBezTo>
                  <a:cubicBezTo>
                    <a:pt x="139724" y="0"/>
                    <a:pt x="141659" y="0"/>
                    <a:pt x="144582" y="0"/>
                  </a:cubicBezTo>
                  <a:cubicBezTo>
                    <a:pt x="145549" y="0"/>
                    <a:pt x="147484" y="0"/>
                    <a:pt x="149420" y="975"/>
                  </a:cubicBezTo>
                  <a:cubicBezTo>
                    <a:pt x="148452" y="9759"/>
                    <a:pt x="148452" y="9759"/>
                    <a:pt x="148452" y="9759"/>
                  </a:cubicBezTo>
                  <a:cubicBezTo>
                    <a:pt x="147484" y="9759"/>
                    <a:pt x="146517" y="8784"/>
                    <a:pt x="145549" y="8784"/>
                  </a:cubicBezTo>
                  <a:cubicBezTo>
                    <a:pt x="143614" y="8784"/>
                    <a:pt x="142627" y="9759"/>
                    <a:pt x="141659" y="11712"/>
                  </a:cubicBezTo>
                  <a:cubicBezTo>
                    <a:pt x="140692" y="12689"/>
                    <a:pt x="140692" y="15617"/>
                    <a:pt x="140692" y="18545"/>
                  </a:cubicBezTo>
                  <a:cubicBezTo>
                    <a:pt x="140692" y="24401"/>
                    <a:pt x="140692" y="24401"/>
                    <a:pt x="140692" y="24401"/>
                  </a:cubicBezTo>
                  <a:cubicBezTo>
                    <a:pt x="147484" y="24401"/>
                    <a:pt x="147484" y="24401"/>
                    <a:pt x="147484" y="24401"/>
                  </a:cubicBezTo>
                  <a:cubicBezTo>
                    <a:pt x="147484" y="33185"/>
                    <a:pt x="147484" y="33185"/>
                    <a:pt x="147484" y="33185"/>
                  </a:cubicBezTo>
                  <a:cubicBezTo>
                    <a:pt x="140692" y="33185"/>
                    <a:pt x="140692" y="33185"/>
                    <a:pt x="140692" y="33185"/>
                  </a:cubicBezTo>
                  <a:cubicBezTo>
                    <a:pt x="140692" y="86867"/>
                    <a:pt x="140692" y="86867"/>
                    <a:pt x="140692" y="86867"/>
                  </a:cubicBezTo>
                  <a:cubicBezTo>
                    <a:pt x="134867" y="86867"/>
                    <a:pt x="134867" y="86867"/>
                    <a:pt x="134867" y="86867"/>
                  </a:cubicBezTo>
                  <a:close/>
                  <a:moveTo>
                    <a:pt x="203761" y="56610"/>
                  </a:moveTo>
                  <a:cubicBezTo>
                    <a:pt x="210554" y="59538"/>
                    <a:pt x="210554" y="59538"/>
                    <a:pt x="210554" y="59538"/>
                  </a:cubicBezTo>
                  <a:cubicBezTo>
                    <a:pt x="208619" y="69299"/>
                    <a:pt x="206684" y="76130"/>
                    <a:pt x="202794" y="81011"/>
                  </a:cubicBezTo>
                  <a:cubicBezTo>
                    <a:pt x="199891" y="85892"/>
                    <a:pt x="196001" y="87842"/>
                    <a:pt x="191144" y="87842"/>
                  </a:cubicBezTo>
                  <a:cubicBezTo>
                    <a:pt x="185338" y="87842"/>
                    <a:pt x="181448" y="85892"/>
                    <a:pt x="178545" y="82964"/>
                  </a:cubicBezTo>
                  <a:cubicBezTo>
                    <a:pt x="175623" y="79058"/>
                    <a:pt x="172720" y="73202"/>
                    <a:pt x="170785" y="66371"/>
                  </a:cubicBezTo>
                  <a:cubicBezTo>
                    <a:pt x="169798" y="59538"/>
                    <a:pt x="168830" y="51729"/>
                    <a:pt x="168830" y="42945"/>
                  </a:cubicBezTo>
                  <a:cubicBezTo>
                    <a:pt x="168830" y="34161"/>
                    <a:pt x="169798" y="26352"/>
                    <a:pt x="171752" y="19521"/>
                  </a:cubicBezTo>
                  <a:cubicBezTo>
                    <a:pt x="173688" y="13665"/>
                    <a:pt x="175623" y="7809"/>
                    <a:pt x="179513" y="4881"/>
                  </a:cubicBezTo>
                  <a:cubicBezTo>
                    <a:pt x="183383" y="975"/>
                    <a:pt x="186305" y="0"/>
                    <a:pt x="191144" y="0"/>
                  </a:cubicBezTo>
                  <a:cubicBezTo>
                    <a:pt x="196001" y="0"/>
                    <a:pt x="199891" y="1953"/>
                    <a:pt x="202794" y="5856"/>
                  </a:cubicBezTo>
                  <a:cubicBezTo>
                    <a:pt x="205716" y="10737"/>
                    <a:pt x="207651" y="16593"/>
                    <a:pt x="209586" y="24401"/>
                  </a:cubicBezTo>
                  <a:cubicBezTo>
                    <a:pt x="202794" y="27329"/>
                    <a:pt x="202794" y="27329"/>
                    <a:pt x="202794" y="27329"/>
                  </a:cubicBezTo>
                  <a:cubicBezTo>
                    <a:pt x="201826" y="20496"/>
                    <a:pt x="200858" y="16593"/>
                    <a:pt x="198923" y="13665"/>
                  </a:cubicBezTo>
                  <a:cubicBezTo>
                    <a:pt x="196001" y="10737"/>
                    <a:pt x="194066" y="9759"/>
                    <a:pt x="191144" y="9759"/>
                  </a:cubicBezTo>
                  <a:cubicBezTo>
                    <a:pt x="187273" y="9759"/>
                    <a:pt x="184351" y="10737"/>
                    <a:pt x="181448" y="13665"/>
                  </a:cubicBezTo>
                  <a:cubicBezTo>
                    <a:pt x="179513" y="17568"/>
                    <a:pt x="177558" y="21473"/>
                    <a:pt x="176590" y="26352"/>
                  </a:cubicBezTo>
                  <a:cubicBezTo>
                    <a:pt x="175623" y="32208"/>
                    <a:pt x="174655" y="37089"/>
                    <a:pt x="174655" y="42945"/>
                  </a:cubicBezTo>
                  <a:cubicBezTo>
                    <a:pt x="174655" y="50754"/>
                    <a:pt x="175623" y="56610"/>
                    <a:pt x="176590" y="62466"/>
                  </a:cubicBezTo>
                  <a:cubicBezTo>
                    <a:pt x="177558" y="67346"/>
                    <a:pt x="179513" y="72227"/>
                    <a:pt x="182416" y="74178"/>
                  </a:cubicBezTo>
                  <a:cubicBezTo>
                    <a:pt x="184351" y="77106"/>
                    <a:pt x="187273" y="78083"/>
                    <a:pt x="190176" y="78083"/>
                  </a:cubicBezTo>
                  <a:cubicBezTo>
                    <a:pt x="194066" y="78083"/>
                    <a:pt x="196969" y="77106"/>
                    <a:pt x="198923" y="73202"/>
                  </a:cubicBezTo>
                  <a:cubicBezTo>
                    <a:pt x="201826" y="69299"/>
                    <a:pt x="202794" y="63443"/>
                    <a:pt x="203761" y="56610"/>
                  </a:cubicBezTo>
                  <a:close/>
                  <a:moveTo>
                    <a:pt x="220269" y="86867"/>
                  </a:moveTo>
                  <a:cubicBezTo>
                    <a:pt x="220269" y="975"/>
                    <a:pt x="220269" y="975"/>
                    <a:pt x="220269" y="975"/>
                  </a:cubicBezTo>
                  <a:cubicBezTo>
                    <a:pt x="226074" y="975"/>
                    <a:pt x="226074" y="975"/>
                    <a:pt x="226074" y="975"/>
                  </a:cubicBezTo>
                  <a:cubicBezTo>
                    <a:pt x="226074" y="32208"/>
                    <a:pt x="226074" y="32208"/>
                    <a:pt x="226074" y="32208"/>
                  </a:cubicBezTo>
                  <a:cubicBezTo>
                    <a:pt x="228997" y="26352"/>
                    <a:pt x="232867" y="23424"/>
                    <a:pt x="236757" y="23424"/>
                  </a:cubicBezTo>
                  <a:cubicBezTo>
                    <a:pt x="238692" y="23424"/>
                    <a:pt x="241614" y="24401"/>
                    <a:pt x="243550" y="26352"/>
                  </a:cubicBezTo>
                  <a:cubicBezTo>
                    <a:pt x="245485" y="27329"/>
                    <a:pt x="246453" y="30257"/>
                    <a:pt x="247440" y="33185"/>
                  </a:cubicBezTo>
                  <a:cubicBezTo>
                    <a:pt x="248407" y="37089"/>
                    <a:pt x="248407" y="40994"/>
                    <a:pt x="248407" y="47826"/>
                  </a:cubicBezTo>
                  <a:cubicBezTo>
                    <a:pt x="248407" y="86867"/>
                    <a:pt x="248407" y="86867"/>
                    <a:pt x="248407" y="86867"/>
                  </a:cubicBezTo>
                  <a:cubicBezTo>
                    <a:pt x="242582" y="86867"/>
                    <a:pt x="242582" y="86867"/>
                    <a:pt x="242582" y="86867"/>
                  </a:cubicBezTo>
                  <a:cubicBezTo>
                    <a:pt x="242582" y="47826"/>
                    <a:pt x="242582" y="47826"/>
                    <a:pt x="242582" y="47826"/>
                  </a:cubicBezTo>
                  <a:cubicBezTo>
                    <a:pt x="242582" y="41969"/>
                    <a:pt x="241614" y="38066"/>
                    <a:pt x="240647" y="36113"/>
                  </a:cubicBezTo>
                  <a:cubicBezTo>
                    <a:pt x="239660" y="33185"/>
                    <a:pt x="237725" y="32208"/>
                    <a:pt x="235789" y="32208"/>
                  </a:cubicBezTo>
                  <a:cubicBezTo>
                    <a:pt x="233854" y="32208"/>
                    <a:pt x="231900" y="33185"/>
                    <a:pt x="230932" y="35138"/>
                  </a:cubicBezTo>
                  <a:cubicBezTo>
                    <a:pt x="228997" y="36113"/>
                    <a:pt x="228029" y="39041"/>
                    <a:pt x="227061" y="40994"/>
                  </a:cubicBezTo>
                  <a:cubicBezTo>
                    <a:pt x="227061" y="43922"/>
                    <a:pt x="226074" y="47826"/>
                    <a:pt x="226074" y="52706"/>
                  </a:cubicBezTo>
                  <a:cubicBezTo>
                    <a:pt x="226074" y="86867"/>
                    <a:pt x="226074" y="86867"/>
                    <a:pt x="226074" y="86867"/>
                  </a:cubicBezTo>
                  <a:cubicBezTo>
                    <a:pt x="220269" y="86867"/>
                    <a:pt x="220269" y="86867"/>
                    <a:pt x="220269" y="86867"/>
                  </a:cubicBezTo>
                  <a:close/>
                  <a:moveTo>
                    <a:pt x="261006" y="13665"/>
                  </a:moveTo>
                  <a:cubicBezTo>
                    <a:pt x="261006" y="975"/>
                    <a:pt x="261006" y="975"/>
                    <a:pt x="261006" y="975"/>
                  </a:cubicBezTo>
                  <a:cubicBezTo>
                    <a:pt x="266831" y="975"/>
                    <a:pt x="266831" y="975"/>
                    <a:pt x="266831" y="975"/>
                  </a:cubicBezTo>
                  <a:cubicBezTo>
                    <a:pt x="266831" y="13665"/>
                    <a:pt x="266831" y="13665"/>
                    <a:pt x="266831" y="13665"/>
                  </a:cubicBezTo>
                  <a:cubicBezTo>
                    <a:pt x="261006" y="13665"/>
                    <a:pt x="261006" y="13665"/>
                    <a:pt x="261006" y="13665"/>
                  </a:cubicBezTo>
                  <a:close/>
                  <a:moveTo>
                    <a:pt x="261006" y="86867"/>
                  </a:moveTo>
                  <a:cubicBezTo>
                    <a:pt x="261006" y="24401"/>
                    <a:pt x="261006" y="24401"/>
                    <a:pt x="261006" y="24401"/>
                  </a:cubicBezTo>
                  <a:cubicBezTo>
                    <a:pt x="266831" y="24401"/>
                    <a:pt x="266831" y="24401"/>
                    <a:pt x="266831" y="24401"/>
                  </a:cubicBezTo>
                  <a:cubicBezTo>
                    <a:pt x="266831" y="86867"/>
                    <a:pt x="266831" y="86867"/>
                    <a:pt x="266831" y="86867"/>
                  </a:cubicBezTo>
                  <a:cubicBezTo>
                    <a:pt x="261006" y="86867"/>
                    <a:pt x="261006" y="86867"/>
                    <a:pt x="261006" y="86867"/>
                  </a:cubicBezTo>
                  <a:close/>
                  <a:moveTo>
                    <a:pt x="278481" y="86867"/>
                  </a:moveTo>
                  <a:cubicBezTo>
                    <a:pt x="278481" y="24401"/>
                    <a:pt x="278481" y="24401"/>
                    <a:pt x="278481" y="24401"/>
                  </a:cubicBezTo>
                  <a:cubicBezTo>
                    <a:pt x="284306" y="24401"/>
                    <a:pt x="284306" y="24401"/>
                    <a:pt x="284306" y="24401"/>
                  </a:cubicBezTo>
                  <a:cubicBezTo>
                    <a:pt x="284306" y="33185"/>
                    <a:pt x="284306" y="33185"/>
                    <a:pt x="284306" y="33185"/>
                  </a:cubicBezTo>
                  <a:cubicBezTo>
                    <a:pt x="286241" y="26352"/>
                    <a:pt x="290131" y="23424"/>
                    <a:pt x="294969" y="23424"/>
                  </a:cubicBezTo>
                  <a:cubicBezTo>
                    <a:pt x="296924" y="23424"/>
                    <a:pt x="298859" y="24401"/>
                    <a:pt x="300794" y="25377"/>
                  </a:cubicBezTo>
                  <a:cubicBezTo>
                    <a:pt x="302729" y="26352"/>
                    <a:pt x="303716" y="28305"/>
                    <a:pt x="304684" y="30257"/>
                  </a:cubicBezTo>
                  <a:cubicBezTo>
                    <a:pt x="305651" y="33185"/>
                    <a:pt x="305651" y="35138"/>
                    <a:pt x="306619" y="38066"/>
                  </a:cubicBezTo>
                  <a:cubicBezTo>
                    <a:pt x="306619" y="40017"/>
                    <a:pt x="306619" y="43922"/>
                    <a:pt x="306619" y="48801"/>
                  </a:cubicBezTo>
                  <a:cubicBezTo>
                    <a:pt x="306619" y="86867"/>
                    <a:pt x="306619" y="86867"/>
                    <a:pt x="306619" y="86867"/>
                  </a:cubicBezTo>
                  <a:cubicBezTo>
                    <a:pt x="300794" y="86867"/>
                    <a:pt x="300794" y="86867"/>
                    <a:pt x="300794" y="86867"/>
                  </a:cubicBezTo>
                  <a:cubicBezTo>
                    <a:pt x="300794" y="48801"/>
                    <a:pt x="300794" y="48801"/>
                    <a:pt x="300794" y="48801"/>
                  </a:cubicBezTo>
                  <a:cubicBezTo>
                    <a:pt x="300794" y="44898"/>
                    <a:pt x="300794" y="41969"/>
                    <a:pt x="299827" y="39041"/>
                  </a:cubicBezTo>
                  <a:cubicBezTo>
                    <a:pt x="299827" y="37089"/>
                    <a:pt x="298859" y="35138"/>
                    <a:pt x="297891" y="34161"/>
                  </a:cubicBezTo>
                  <a:cubicBezTo>
                    <a:pt x="296924" y="33185"/>
                    <a:pt x="294969" y="32208"/>
                    <a:pt x="294001" y="32208"/>
                  </a:cubicBezTo>
                  <a:cubicBezTo>
                    <a:pt x="291099" y="32208"/>
                    <a:pt x="289163" y="34161"/>
                    <a:pt x="287209" y="37089"/>
                  </a:cubicBezTo>
                  <a:cubicBezTo>
                    <a:pt x="285274" y="39041"/>
                    <a:pt x="284306" y="44898"/>
                    <a:pt x="284306" y="52706"/>
                  </a:cubicBezTo>
                  <a:cubicBezTo>
                    <a:pt x="284306" y="86867"/>
                    <a:pt x="284306" y="86867"/>
                    <a:pt x="284306" y="86867"/>
                  </a:cubicBezTo>
                  <a:cubicBezTo>
                    <a:pt x="278481" y="86867"/>
                    <a:pt x="278481" y="86867"/>
                    <a:pt x="278481" y="86867"/>
                  </a:cubicBezTo>
                  <a:close/>
                  <a:moveTo>
                    <a:pt x="341550" y="79058"/>
                  </a:moveTo>
                  <a:cubicBezTo>
                    <a:pt x="338647" y="81986"/>
                    <a:pt x="336693" y="84914"/>
                    <a:pt x="334757" y="85892"/>
                  </a:cubicBezTo>
                  <a:cubicBezTo>
                    <a:pt x="332822" y="87842"/>
                    <a:pt x="330868" y="87842"/>
                    <a:pt x="328932" y="87842"/>
                  </a:cubicBezTo>
                  <a:cubicBezTo>
                    <a:pt x="325062" y="87842"/>
                    <a:pt x="322140" y="86867"/>
                    <a:pt x="320204" y="82964"/>
                  </a:cubicBezTo>
                  <a:cubicBezTo>
                    <a:pt x="318269" y="80036"/>
                    <a:pt x="317302" y="75155"/>
                    <a:pt x="317302" y="70274"/>
                  </a:cubicBezTo>
                  <a:cubicBezTo>
                    <a:pt x="317302" y="67346"/>
                    <a:pt x="317302" y="64418"/>
                    <a:pt x="318269" y="62466"/>
                  </a:cubicBezTo>
                  <a:cubicBezTo>
                    <a:pt x="319237" y="59538"/>
                    <a:pt x="320204" y="57587"/>
                    <a:pt x="321172" y="55634"/>
                  </a:cubicBezTo>
                  <a:cubicBezTo>
                    <a:pt x="322140" y="54657"/>
                    <a:pt x="324094" y="53682"/>
                    <a:pt x="325062" y="52706"/>
                  </a:cubicBezTo>
                  <a:cubicBezTo>
                    <a:pt x="326030" y="51729"/>
                    <a:pt x="327965" y="51729"/>
                    <a:pt x="329900" y="50754"/>
                  </a:cubicBezTo>
                  <a:cubicBezTo>
                    <a:pt x="334757" y="49778"/>
                    <a:pt x="338647" y="48801"/>
                    <a:pt x="340583" y="47826"/>
                  </a:cubicBezTo>
                  <a:cubicBezTo>
                    <a:pt x="340583" y="45873"/>
                    <a:pt x="340583" y="44898"/>
                    <a:pt x="340583" y="44898"/>
                  </a:cubicBezTo>
                  <a:cubicBezTo>
                    <a:pt x="340583" y="40017"/>
                    <a:pt x="340583" y="37089"/>
                    <a:pt x="338647" y="35138"/>
                  </a:cubicBezTo>
                  <a:cubicBezTo>
                    <a:pt x="337660" y="33185"/>
                    <a:pt x="335725" y="32208"/>
                    <a:pt x="332822" y="32208"/>
                  </a:cubicBezTo>
                  <a:cubicBezTo>
                    <a:pt x="329900" y="32208"/>
                    <a:pt x="327965" y="33185"/>
                    <a:pt x="326030" y="34161"/>
                  </a:cubicBezTo>
                  <a:cubicBezTo>
                    <a:pt x="325062" y="36113"/>
                    <a:pt x="324094" y="39041"/>
                    <a:pt x="324094" y="43922"/>
                  </a:cubicBezTo>
                  <a:cubicBezTo>
                    <a:pt x="318269" y="41969"/>
                    <a:pt x="318269" y="41969"/>
                    <a:pt x="318269" y="41969"/>
                  </a:cubicBezTo>
                  <a:cubicBezTo>
                    <a:pt x="318269" y="38066"/>
                    <a:pt x="319237" y="34161"/>
                    <a:pt x="320204" y="32208"/>
                  </a:cubicBezTo>
                  <a:cubicBezTo>
                    <a:pt x="322140" y="29280"/>
                    <a:pt x="323107" y="27329"/>
                    <a:pt x="326030" y="25377"/>
                  </a:cubicBezTo>
                  <a:cubicBezTo>
                    <a:pt x="327965" y="24401"/>
                    <a:pt x="330868" y="23424"/>
                    <a:pt x="333790" y="23424"/>
                  </a:cubicBezTo>
                  <a:cubicBezTo>
                    <a:pt x="336693" y="23424"/>
                    <a:pt x="338647" y="24401"/>
                    <a:pt x="340583" y="25377"/>
                  </a:cubicBezTo>
                  <a:cubicBezTo>
                    <a:pt x="342518" y="26352"/>
                    <a:pt x="343485" y="28305"/>
                    <a:pt x="344453" y="30257"/>
                  </a:cubicBezTo>
                  <a:cubicBezTo>
                    <a:pt x="345440" y="32208"/>
                    <a:pt x="345440" y="34161"/>
                    <a:pt x="346408" y="37089"/>
                  </a:cubicBezTo>
                  <a:cubicBezTo>
                    <a:pt x="346408" y="39041"/>
                    <a:pt x="346408" y="41969"/>
                    <a:pt x="346408" y="46850"/>
                  </a:cubicBezTo>
                  <a:cubicBezTo>
                    <a:pt x="346408" y="60515"/>
                    <a:pt x="346408" y="60515"/>
                    <a:pt x="346408" y="60515"/>
                  </a:cubicBezTo>
                  <a:cubicBezTo>
                    <a:pt x="346408" y="70274"/>
                    <a:pt x="346408" y="77106"/>
                    <a:pt x="346408" y="79058"/>
                  </a:cubicBezTo>
                  <a:cubicBezTo>
                    <a:pt x="347375" y="81986"/>
                    <a:pt x="347375" y="83939"/>
                    <a:pt x="348343" y="86867"/>
                  </a:cubicBezTo>
                  <a:cubicBezTo>
                    <a:pt x="342518" y="86867"/>
                    <a:pt x="342518" y="86867"/>
                    <a:pt x="342518" y="86867"/>
                  </a:cubicBezTo>
                  <a:cubicBezTo>
                    <a:pt x="341550" y="84914"/>
                    <a:pt x="341550" y="81986"/>
                    <a:pt x="341550" y="79058"/>
                  </a:cubicBezTo>
                  <a:close/>
                  <a:moveTo>
                    <a:pt x="340583" y="55634"/>
                  </a:moveTo>
                  <a:cubicBezTo>
                    <a:pt x="338647" y="57587"/>
                    <a:pt x="335725" y="58562"/>
                    <a:pt x="330868" y="59538"/>
                  </a:cubicBezTo>
                  <a:cubicBezTo>
                    <a:pt x="328932" y="60515"/>
                    <a:pt x="326997" y="60515"/>
                    <a:pt x="326030" y="61490"/>
                  </a:cubicBezTo>
                  <a:cubicBezTo>
                    <a:pt x="325062" y="62466"/>
                    <a:pt x="324094" y="63443"/>
                    <a:pt x="324094" y="65394"/>
                  </a:cubicBezTo>
                  <a:cubicBezTo>
                    <a:pt x="323107" y="66371"/>
                    <a:pt x="323107" y="68322"/>
                    <a:pt x="323107" y="70274"/>
                  </a:cubicBezTo>
                  <a:cubicBezTo>
                    <a:pt x="323107" y="73202"/>
                    <a:pt x="324094" y="75155"/>
                    <a:pt x="325062" y="77106"/>
                  </a:cubicBezTo>
                  <a:cubicBezTo>
                    <a:pt x="326030" y="79058"/>
                    <a:pt x="327965" y="80036"/>
                    <a:pt x="329900" y="80036"/>
                  </a:cubicBezTo>
                  <a:cubicBezTo>
                    <a:pt x="331855" y="80036"/>
                    <a:pt x="333790" y="79058"/>
                    <a:pt x="335725" y="77106"/>
                  </a:cubicBezTo>
                  <a:cubicBezTo>
                    <a:pt x="337660" y="75155"/>
                    <a:pt x="338647" y="73202"/>
                    <a:pt x="339615" y="70274"/>
                  </a:cubicBezTo>
                  <a:cubicBezTo>
                    <a:pt x="340583" y="67346"/>
                    <a:pt x="340583" y="64418"/>
                    <a:pt x="340583" y="59538"/>
                  </a:cubicBezTo>
                  <a:lnTo>
                    <a:pt x="340583" y="55634"/>
                  </a:ln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15660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6EE5BA-2EAF-4F08-8405-90259A1AD36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69" y="4033386"/>
            <a:ext cx="12369338" cy="2834640"/>
          </a:xfrm>
          <a:prstGeom prst="rect">
            <a:avLst/>
          </a:prstGeom>
        </p:spPr>
      </p:pic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B28442C-AA07-413B-9C44-6CBE5342E13F}"/>
              </a:ext>
            </a:extLst>
          </p:cNvPr>
          <p:cNvSpPr/>
          <p:nvPr userDrawn="1"/>
        </p:nvSpPr>
        <p:spPr>
          <a:xfrm>
            <a:off x="0" y="3774864"/>
            <a:ext cx="12192000" cy="1665817"/>
          </a:xfrm>
          <a:custGeom>
            <a:avLst/>
            <a:gdLst>
              <a:gd name="connsiteX0" fmla="*/ 0 w 12192000"/>
              <a:gd name="connsiteY0" fmla="*/ 0 h 1665817"/>
              <a:gd name="connsiteX1" fmla="*/ 98438 w 12192000"/>
              <a:gd name="connsiteY1" fmla="*/ 57720 h 1665817"/>
              <a:gd name="connsiteX2" fmla="*/ 6096000 w 12192000"/>
              <a:gd name="connsiteY2" fmla="*/ 1361017 h 1665817"/>
              <a:gd name="connsiteX3" fmla="*/ 12093562 w 12192000"/>
              <a:gd name="connsiteY3" fmla="*/ 57720 h 1665817"/>
              <a:gd name="connsiteX4" fmla="*/ 12192000 w 12192000"/>
              <a:gd name="connsiteY4" fmla="*/ 0 h 1665817"/>
              <a:gd name="connsiteX5" fmla="*/ 12192000 w 12192000"/>
              <a:gd name="connsiteY5" fmla="*/ 304800 h 1665817"/>
              <a:gd name="connsiteX6" fmla="*/ 12093562 w 12192000"/>
              <a:gd name="connsiteY6" fmla="*/ 362520 h 1665817"/>
              <a:gd name="connsiteX7" fmla="*/ 6096000 w 12192000"/>
              <a:gd name="connsiteY7" fmla="*/ 1665817 h 1665817"/>
              <a:gd name="connsiteX8" fmla="*/ 98438 w 12192000"/>
              <a:gd name="connsiteY8" fmla="*/ 362520 h 1665817"/>
              <a:gd name="connsiteX9" fmla="*/ 0 w 12192000"/>
              <a:gd name="connsiteY9" fmla="*/ 304800 h 166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66581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304800"/>
                </a:lnTo>
                <a:lnTo>
                  <a:pt x="12093562" y="362520"/>
                </a:lnTo>
                <a:cubicBezTo>
                  <a:pt x="10667989" y="1158477"/>
                  <a:pt x="8510575" y="1665817"/>
                  <a:pt x="6096000" y="1665817"/>
                </a:cubicBezTo>
                <a:cubicBezTo>
                  <a:pt x="3681425" y="1665817"/>
                  <a:pt x="1524011" y="1158477"/>
                  <a:pt x="98438" y="36252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CAE5A34-D5C8-4711-96D1-8A3C89E8609F}"/>
              </a:ext>
            </a:extLst>
          </p:cNvPr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9D9C54F-7BFD-4434-A427-0454647E21DF}"/>
              </a:ext>
            </a:extLst>
          </p:cNvPr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3378">
                  <a:alpha val="35000"/>
                </a:srgbClr>
              </a:gs>
              <a:gs pos="51000">
                <a:srgbClr val="003378">
                  <a:alpha val="59000"/>
                </a:srgbClr>
              </a:gs>
              <a:gs pos="0">
                <a:srgbClr val="003378">
                  <a:alpha val="2800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游戏机, 光盘, 星星&#10;&#10;描述已自动生成">
            <a:extLst>
              <a:ext uri="{FF2B5EF4-FFF2-40B4-BE49-F238E27FC236}">
                <a16:creationId xmlns:a16="http://schemas.microsoft.com/office/drawing/2014/main" id="{CC4F9B7F-FE7B-4E80-98CA-BA3931114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298"/>
          <a:stretch/>
        </p:blipFill>
        <p:spPr>
          <a:xfrm>
            <a:off x="-243838" y="5440680"/>
            <a:ext cx="12679678" cy="2225040"/>
          </a:xfrm>
          <a:prstGeom prst="rect">
            <a:avLst/>
          </a:prstGeom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400748BF-F44D-44CD-A990-7302CFD52F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35880"/>
          </a:xfrm>
          <a:custGeom>
            <a:avLst/>
            <a:gdLst>
              <a:gd name="connsiteX0" fmla="*/ 0 w 12192000"/>
              <a:gd name="connsiteY0" fmla="*/ 0 h 5135880"/>
              <a:gd name="connsiteX1" fmla="*/ 12192000 w 12192000"/>
              <a:gd name="connsiteY1" fmla="*/ 0 h 5135880"/>
              <a:gd name="connsiteX2" fmla="*/ 12192000 w 12192000"/>
              <a:gd name="connsiteY2" fmla="*/ 3774863 h 5135880"/>
              <a:gd name="connsiteX3" fmla="*/ 12093562 w 12192000"/>
              <a:gd name="connsiteY3" fmla="*/ 3832583 h 5135880"/>
              <a:gd name="connsiteX4" fmla="*/ 6096000 w 12192000"/>
              <a:gd name="connsiteY4" fmla="*/ 5135880 h 5135880"/>
              <a:gd name="connsiteX5" fmla="*/ 98438 w 12192000"/>
              <a:gd name="connsiteY5" fmla="*/ 3832583 h 5135880"/>
              <a:gd name="connsiteX6" fmla="*/ 0 w 12192000"/>
              <a:gd name="connsiteY6" fmla="*/ 3774863 h 513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135880">
                <a:moveTo>
                  <a:pt x="0" y="0"/>
                </a:moveTo>
                <a:lnTo>
                  <a:pt x="12192000" y="0"/>
                </a:lnTo>
                <a:lnTo>
                  <a:pt x="12192000" y="3774863"/>
                </a:lnTo>
                <a:lnTo>
                  <a:pt x="12093562" y="3832583"/>
                </a:lnTo>
                <a:cubicBezTo>
                  <a:pt x="10667989" y="4628540"/>
                  <a:pt x="8510575" y="5135880"/>
                  <a:pt x="6096000" y="5135880"/>
                </a:cubicBezTo>
                <a:cubicBezTo>
                  <a:pt x="3681425" y="5135880"/>
                  <a:pt x="1524012" y="4628540"/>
                  <a:pt x="98438" y="3832583"/>
                </a:cubicBezTo>
                <a:lnTo>
                  <a:pt x="0" y="3774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88095009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草地上的风景&#10;&#10;描述已自动生成" hidden="1">
            <a:extLst>
              <a:ext uri="{FF2B5EF4-FFF2-40B4-BE49-F238E27FC236}">
                <a16:creationId xmlns:a16="http://schemas.microsoft.com/office/drawing/2014/main" id="{EF191BCC-52F1-4A40-8848-4CAE5C67C8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25"/>
          <a:stretch/>
        </p:blipFill>
        <p:spPr>
          <a:xfrm>
            <a:off x="-1" y="0"/>
            <a:ext cx="9692177" cy="6858000"/>
          </a:xfrm>
          <a:prstGeom prst="rect">
            <a:avLst/>
          </a:prstGeom>
        </p:spPr>
      </p:pic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4F92598-149C-4042-A47E-77531C155F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825240" cy="6858000"/>
          </a:xfrm>
          <a:custGeom>
            <a:avLst/>
            <a:gdLst>
              <a:gd name="connsiteX0" fmla="*/ 0 w 3825240"/>
              <a:gd name="connsiteY0" fmla="*/ 0 h 6858000"/>
              <a:gd name="connsiteX1" fmla="*/ 3825240 w 3825240"/>
              <a:gd name="connsiteY1" fmla="*/ 0 h 6858000"/>
              <a:gd name="connsiteX2" fmla="*/ 3825240 w 3825240"/>
              <a:gd name="connsiteY2" fmla="*/ 6858000 h 6858000"/>
              <a:gd name="connsiteX3" fmla="*/ 0 w 38252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240" h="6858000">
                <a:moveTo>
                  <a:pt x="0" y="0"/>
                </a:moveTo>
                <a:lnTo>
                  <a:pt x="3825240" y="0"/>
                </a:lnTo>
                <a:lnTo>
                  <a:pt x="38252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D99FEF-664D-4F9D-9311-AC8B59D34B60}"/>
              </a:ext>
            </a:extLst>
          </p:cNvPr>
          <p:cNvSpPr/>
          <p:nvPr userDrawn="1"/>
        </p:nvSpPr>
        <p:spPr>
          <a:xfrm>
            <a:off x="3825240" y="0"/>
            <a:ext cx="83667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3364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F8AF8D-A85A-47A3-A020-6671ACA8DB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714638712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E55B3F-9325-4FD4-9D15-BCC7091B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089C-97FC-4C43-98E2-7E15970128A1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1E1CE4-C591-4AA5-AABC-F63D8DE3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FCB69B-5345-4411-B7C7-2B552FA7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555592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1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>
            <a:extLst>
              <a:ext uri="{FF2B5EF4-FFF2-40B4-BE49-F238E27FC236}">
                <a16:creationId xmlns:a16="http://schemas.microsoft.com/office/drawing/2014/main" id="{BAA8DA9F-E3FE-426A-B031-C943FDA2446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55979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C7BE4D-013F-449F-853E-675AC3B4E988}"/>
              </a:ext>
            </a:extLst>
          </p:cNvPr>
          <p:cNvSpPr txBox="1"/>
          <p:nvPr userDrawn="1"/>
        </p:nvSpPr>
        <p:spPr>
          <a:xfrm>
            <a:off x="1006456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C16448-DA67-4FAC-B735-9929A29B3DC7}"/>
              </a:ext>
            </a:extLst>
          </p:cNvPr>
          <p:cNvSpPr txBox="1"/>
          <p:nvPr userDrawn="1"/>
        </p:nvSpPr>
        <p:spPr>
          <a:xfrm>
            <a:off x="655979" y="1259641"/>
            <a:ext cx="464982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注：放映模式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(Shift + F5</a:t>
            </a:r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查看动图演示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)</a:t>
            </a:r>
            <a:endParaRPr lang="zh-CN" altLang="en-US" sz="16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9D3AE3-2AB4-4ACB-B7E8-0ADECEA2B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826292416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2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>
            <a:extLst>
              <a:ext uri="{FF2B5EF4-FFF2-40B4-BE49-F238E27FC236}">
                <a16:creationId xmlns:a16="http://schemas.microsoft.com/office/drawing/2014/main" id="{BAA8DA9F-E3FE-426A-B031-C943FDA2446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48082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C7BE4D-013F-449F-853E-675AC3B4E988}"/>
              </a:ext>
            </a:extLst>
          </p:cNvPr>
          <p:cNvSpPr txBox="1"/>
          <p:nvPr userDrawn="1"/>
        </p:nvSpPr>
        <p:spPr>
          <a:xfrm>
            <a:off x="1098559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273CA76-52E4-446A-AD9C-04850CDA7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6627787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4F6DD80-1174-419A-9DF0-A80DEC6D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86579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B3D3E-6A3A-4FB5-BD2B-D5247164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2868789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49ABF-170E-3806-D117-4E5E7BE88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96F098-BF79-0735-541A-E24E513AB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9EB7A6-1AF3-1240-FD97-9906D69C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8941-0851-4647-B09B-F2E097365D63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ADF873-7C30-7406-36C3-EE6F56DA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80D551-9F98-4979-5BFB-901E8064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7713-D383-4867-B5DB-4622F5088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30756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DB520-C82A-3D73-1832-61D54E91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7FB08-7474-B96D-017E-02359D92E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18C52B-BA7B-0ECA-B926-41626392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8941-0851-4647-B09B-F2E097365D63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95B89-FFC8-1033-C110-7F022FF5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08C289-F2BC-58F5-CEA4-A3DD5466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7713-D383-4867-B5DB-4622F5088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37293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03BCBD6-BA50-4781-AF21-B35C371FF866}"/>
              </a:ext>
            </a:extLst>
          </p:cNvPr>
          <p:cNvSpPr/>
          <p:nvPr userDrawn="1"/>
        </p:nvSpPr>
        <p:spPr>
          <a:xfrm>
            <a:off x="-3954" y="-2894"/>
            <a:ext cx="121947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F632309-8FCB-4B2D-AE4A-67C3DFF910D7}"/>
              </a:ext>
            </a:extLst>
          </p:cNvPr>
          <p:cNvGrpSpPr/>
          <p:nvPr userDrawn="1"/>
        </p:nvGrpSpPr>
        <p:grpSpPr>
          <a:xfrm>
            <a:off x="921082" y="2144811"/>
            <a:ext cx="2550786" cy="2568378"/>
            <a:chOff x="1963964" y="-4229827"/>
            <a:chExt cx="2760093" cy="2779129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3EC94C0-D667-483A-87AF-400C9B1FEB21}"/>
                </a:ext>
              </a:extLst>
            </p:cNvPr>
            <p:cNvSpPr/>
            <p:nvPr userDrawn="1"/>
          </p:nvSpPr>
          <p:spPr>
            <a:xfrm>
              <a:off x="1963964" y="-4229827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4733E9A3-AF56-47EA-870D-C43302436E50}"/>
                </a:ext>
              </a:extLst>
            </p:cNvPr>
            <p:cNvSpPr/>
            <p:nvPr userDrawn="1"/>
          </p:nvSpPr>
          <p:spPr>
            <a:xfrm>
              <a:off x="2420807" y="-3772984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45447D3-3B37-409F-909B-6F1017453C57}"/>
                </a:ext>
              </a:extLst>
            </p:cNvPr>
            <p:cNvSpPr/>
            <p:nvPr/>
          </p:nvSpPr>
          <p:spPr>
            <a:xfrm>
              <a:off x="2011552" y="-2935439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E6FBB21-FEEC-43A6-B14D-FD847AB2C97C}"/>
                </a:ext>
              </a:extLst>
            </p:cNvPr>
            <p:cNvSpPr/>
            <p:nvPr/>
          </p:nvSpPr>
          <p:spPr>
            <a:xfrm>
              <a:off x="2249491" y="-3554080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0B9B579-10A4-4339-93A6-AFE706581C78}"/>
                </a:ext>
              </a:extLst>
            </p:cNvPr>
            <p:cNvSpPr/>
            <p:nvPr/>
          </p:nvSpPr>
          <p:spPr>
            <a:xfrm>
              <a:off x="4184474" y="-3513084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D2CE159-AE95-4A4E-AEFA-10728F886308}"/>
                </a:ext>
              </a:extLst>
            </p:cNvPr>
            <p:cNvSpPr/>
            <p:nvPr/>
          </p:nvSpPr>
          <p:spPr>
            <a:xfrm>
              <a:off x="4331641" y="-294495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906706D-E7C3-4BC3-93F4-CD1AFFCE3F6B}"/>
                </a:ext>
              </a:extLst>
            </p:cNvPr>
            <p:cNvSpPr/>
            <p:nvPr/>
          </p:nvSpPr>
          <p:spPr>
            <a:xfrm>
              <a:off x="2753922" y="-4109865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0453BFF6-8778-4841-816B-52AD89805DD9}"/>
                </a:ext>
              </a:extLst>
            </p:cNvPr>
            <p:cNvSpPr/>
            <p:nvPr/>
          </p:nvSpPr>
          <p:spPr>
            <a:xfrm>
              <a:off x="3591468" y="-403947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CDBE45C-E2B9-4F31-A895-1E194156C2F2}"/>
                </a:ext>
              </a:extLst>
            </p:cNvPr>
            <p:cNvSpPr/>
            <p:nvPr/>
          </p:nvSpPr>
          <p:spPr>
            <a:xfrm>
              <a:off x="3015655" y="-1798090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6B5A7CC9-B35E-4A5A-B85E-38AA7936395F}"/>
                </a:ext>
              </a:extLst>
            </p:cNvPr>
            <p:cNvSpPr/>
            <p:nvPr/>
          </p:nvSpPr>
          <p:spPr>
            <a:xfrm>
              <a:off x="2783448" y="-3512503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7606DDA-E722-4169-AEC5-34C3A540D569}"/>
                </a:ext>
              </a:extLst>
            </p:cNvPr>
            <p:cNvSpPr/>
            <p:nvPr/>
          </p:nvSpPr>
          <p:spPr>
            <a:xfrm>
              <a:off x="2944273" y="-3068685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1F82F63F-9F11-495F-8812-A8012153D775}"/>
                </a:ext>
              </a:extLst>
            </p:cNvPr>
            <p:cNvSpPr/>
            <p:nvPr/>
          </p:nvSpPr>
          <p:spPr>
            <a:xfrm>
              <a:off x="2793671" y="-2821228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028F544-5130-4D4F-B4AE-751DDCA3495E}"/>
                </a:ext>
              </a:extLst>
            </p:cNvPr>
            <p:cNvSpPr/>
            <p:nvPr/>
          </p:nvSpPr>
          <p:spPr>
            <a:xfrm>
              <a:off x="3106072" y="-352214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CD0CDCC-765F-4EE6-8BC1-9B5A1C450C7B}"/>
                </a:ext>
              </a:extLst>
            </p:cNvPr>
            <p:cNvSpPr/>
            <p:nvPr/>
          </p:nvSpPr>
          <p:spPr>
            <a:xfrm>
              <a:off x="2592123" y="-3059167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C48EF4F-DD33-40C0-A7B0-A1207CB4E144}"/>
                </a:ext>
              </a:extLst>
            </p:cNvPr>
            <p:cNvSpPr/>
            <p:nvPr/>
          </p:nvSpPr>
          <p:spPr>
            <a:xfrm>
              <a:off x="3334493" y="-3068685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AA90078-9CE6-4239-840B-6DEE90CF67BD}"/>
                </a:ext>
              </a:extLst>
            </p:cNvPr>
            <p:cNvSpPr/>
            <p:nvPr/>
          </p:nvSpPr>
          <p:spPr>
            <a:xfrm>
              <a:off x="3591468" y="-3068685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0ACB8FFA-2758-4B2B-8B7F-5BAF636BF709}"/>
                </a:ext>
              </a:extLst>
            </p:cNvPr>
            <p:cNvSpPr/>
            <p:nvPr/>
          </p:nvSpPr>
          <p:spPr>
            <a:xfrm>
              <a:off x="3857959" y="-3087720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E04BEC7-1648-4A4B-9733-EFF3E67B6116}"/>
              </a:ext>
            </a:extLst>
          </p:cNvPr>
          <p:cNvSpPr/>
          <p:nvPr userDrawn="1"/>
        </p:nvSpPr>
        <p:spPr>
          <a:xfrm flipH="1">
            <a:off x="660398" y="-92597"/>
            <a:ext cx="3840482" cy="7037407"/>
          </a:xfrm>
          <a:custGeom>
            <a:avLst/>
            <a:gdLst>
              <a:gd name="connsiteX0" fmla="*/ 928152 w 4873944"/>
              <a:gd name="connsiteY0" fmla="*/ 0 h 6858000"/>
              <a:gd name="connsiteX1" fmla="*/ 4873944 w 4873944"/>
              <a:gd name="connsiteY1" fmla="*/ 0 h 6858000"/>
              <a:gd name="connsiteX2" fmla="*/ 4873944 w 4873944"/>
              <a:gd name="connsiteY2" fmla="*/ 6858000 h 6858000"/>
              <a:gd name="connsiteX3" fmla="*/ 928152 w 4873944"/>
              <a:gd name="connsiteY3" fmla="*/ 6858000 h 6858000"/>
              <a:gd name="connsiteX4" fmla="*/ 928152 w 4873944"/>
              <a:gd name="connsiteY4" fmla="*/ 4014955 h 6858000"/>
              <a:gd name="connsiteX5" fmla="*/ 0 w 4873944"/>
              <a:gd name="connsiteY5" fmla="*/ 3429000 h 6858000"/>
              <a:gd name="connsiteX6" fmla="*/ 928152 w 4873944"/>
              <a:gd name="connsiteY6" fmla="*/ 28430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3944" h="6858000">
                <a:moveTo>
                  <a:pt x="928152" y="0"/>
                </a:moveTo>
                <a:lnTo>
                  <a:pt x="4873944" y="0"/>
                </a:lnTo>
                <a:lnTo>
                  <a:pt x="4873944" y="6858000"/>
                </a:lnTo>
                <a:lnTo>
                  <a:pt x="928152" y="6858000"/>
                </a:lnTo>
                <a:lnTo>
                  <a:pt x="928152" y="4014955"/>
                </a:lnTo>
                <a:lnTo>
                  <a:pt x="0" y="3429000"/>
                </a:lnTo>
                <a:lnTo>
                  <a:pt x="928152" y="284304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3687BCF-0360-4AE1-97A7-80269071317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1828800"/>
            <a:ext cx="3547639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8F10091-5E06-4B90-9565-C84EE96733A5}"/>
              </a:ext>
            </a:extLst>
          </p:cNvPr>
          <p:cNvCxnSpPr/>
          <p:nvPr userDrawn="1"/>
        </p:nvCxnSpPr>
        <p:spPr>
          <a:xfrm>
            <a:off x="9301482" y="4987956"/>
            <a:ext cx="3383280" cy="0"/>
          </a:xfrm>
          <a:prstGeom prst="line">
            <a:avLst/>
          </a:prstGeom>
          <a:ln w="50800" cap="rnd">
            <a:gradFill>
              <a:gsLst>
                <a:gs pos="63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D45898F1-9311-4657-B491-ABC24445F8B1}"/>
              </a:ext>
            </a:extLst>
          </p:cNvPr>
          <p:cNvCxnSpPr>
            <a:cxnSpLocks/>
          </p:cNvCxnSpPr>
          <p:nvPr userDrawn="1"/>
        </p:nvCxnSpPr>
        <p:spPr>
          <a:xfrm>
            <a:off x="10090679" y="4784756"/>
            <a:ext cx="1991360" cy="0"/>
          </a:xfrm>
          <a:prstGeom prst="line">
            <a:avLst/>
          </a:prstGeom>
          <a:ln w="50800" cap="rnd">
            <a:gradFill>
              <a:gsLst>
                <a:gs pos="69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BCE91AD-CF09-4E27-A520-84BA9A5DB570}"/>
              </a:ext>
            </a:extLst>
          </p:cNvPr>
          <p:cNvCxnSpPr>
            <a:cxnSpLocks/>
          </p:cNvCxnSpPr>
          <p:nvPr userDrawn="1"/>
        </p:nvCxnSpPr>
        <p:spPr>
          <a:xfrm>
            <a:off x="1781598" y="2011680"/>
            <a:ext cx="1991360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图片包含 建筑, 白色, 黑色, 前&#10;&#10;描述已自动生成">
            <a:extLst>
              <a:ext uri="{FF2B5EF4-FFF2-40B4-BE49-F238E27FC236}">
                <a16:creationId xmlns:a16="http://schemas.microsoft.com/office/drawing/2014/main" id="{9E2A3044-B750-4388-B725-A830FB6793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32"/>
            <a:ext cx="12192000" cy="32179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14DAA8C-981A-4407-9C09-2933024A1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9238" y="2941721"/>
            <a:ext cx="6967961" cy="66357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800" b="1" kern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请在此处添加您的标题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3484F8-8542-45CA-9106-C1D0C6DCC2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10745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id="{41803072-5B8C-4414-BA25-AF9753875D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9668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256414532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22D63-677A-4A5A-BDBA-F36DDAAF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3697347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>
            <a:extLst>
              <a:ext uri="{FF2B5EF4-FFF2-40B4-BE49-F238E27FC236}">
                <a16:creationId xmlns:a16="http://schemas.microsoft.com/office/drawing/2014/main" id="{CA888AD1-A6B3-4D56-8C7A-C1F582CBCDD8}"/>
              </a:ext>
            </a:extLst>
          </p:cNvPr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875CEC0F-00F9-41BB-9BB9-2E58D60EE0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B71B13-7EFF-422C-8188-4AE602D564BC}"/>
              </a:ext>
            </a:extLst>
          </p:cNvPr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44287D-3938-4557-B336-5CC21F14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7274167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0D07E9D-0218-4C0D-B651-4C30F2D4107B}"/>
              </a:ext>
            </a:extLst>
          </p:cNvPr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20134BB-F2A3-46CD-9AAC-3D851C46275F}"/>
              </a:ext>
            </a:extLst>
          </p:cNvPr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7227330-F170-46F2-A463-A563C9E10867}"/>
              </a:ext>
            </a:extLst>
          </p:cNvPr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AAAA9F2-37DB-4585-82C9-D4F4840BEEA5}"/>
              </a:ext>
            </a:extLst>
          </p:cNvPr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C9ABF82-720F-4D59-92CD-11535C94A25F}"/>
              </a:ext>
            </a:extLst>
          </p:cNvPr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5D0133-3B08-472F-9D4C-EB2D8C803D7C}"/>
              </a:ext>
            </a:extLst>
          </p:cNvPr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>
            <a:extLst>
              <a:ext uri="{FF2B5EF4-FFF2-40B4-BE49-F238E27FC236}">
                <a16:creationId xmlns:a16="http://schemas.microsoft.com/office/drawing/2014/main" id="{966440CD-C776-44A2-B5FE-6EC2F131F1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F68EA8B-4869-428A-BBB9-2B713B7C62CD}"/>
              </a:ext>
            </a:extLst>
          </p:cNvPr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>
            <a:extLst>
              <a:ext uri="{FF2B5EF4-FFF2-40B4-BE49-F238E27FC236}">
                <a16:creationId xmlns:a16="http://schemas.microsoft.com/office/drawing/2014/main" id="{9DBE9582-632F-4796-8420-7602369AE3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55C3C61-893A-490C-8781-EAB6052D84CD}"/>
              </a:ext>
            </a:extLst>
          </p:cNvPr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>
            <a:extLst>
              <a:ext uri="{FF2B5EF4-FFF2-40B4-BE49-F238E27FC236}">
                <a16:creationId xmlns:a16="http://schemas.microsoft.com/office/drawing/2014/main" id="{F07703FD-A97C-4C02-83B2-5CE974368F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2EED76AF-ED4C-4CEC-AF87-52926FAAE75B}"/>
              </a:ext>
            </a:extLst>
          </p:cNvPr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:a16="http://schemas.microsoft.com/office/drawing/2014/main" id="{89785E4D-CAE2-45C3-B1AB-F2ED78D87F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723C1E8-8B4A-4875-A668-1F3B91F94050}"/>
              </a:ext>
            </a:extLst>
          </p:cNvPr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>
            <a:extLst>
              <a:ext uri="{FF2B5EF4-FFF2-40B4-BE49-F238E27FC236}">
                <a16:creationId xmlns:a16="http://schemas.microsoft.com/office/drawing/2014/main" id="{B57BFE65-6AF0-4872-91DE-0E472DF9AF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265FF8E0-840A-49CC-B7C4-1FA89A561838}"/>
              </a:ext>
            </a:extLst>
          </p:cNvPr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5D6CD2-18AC-45F7-9F4A-80030A65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11380399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C49E2-255E-4BA9-AD7E-F6EABCBB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E03705C6-FE3F-421E-8A13-ABA1D7FC6855}"/>
              </a:ext>
            </a:extLst>
          </p:cNvPr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EB4FD61-B2A4-46AB-870A-00149954BF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37142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4C8EA-C25E-472F-AB1C-E3CDC6B5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D755302-5467-4AD4-98EE-636DF6E984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875929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A7AB99B-ACF2-46F7-B0F8-E96148611C8C}"/>
              </a:ext>
            </a:extLst>
          </p:cNvPr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6577423-9CC7-47E8-BF17-8CEFB3D921E1}"/>
              </a:ext>
            </a:extLst>
          </p:cNvPr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7024BD-0461-4D73-BBB8-26A5BF06514E}"/>
              </a:ext>
            </a:extLst>
          </p:cNvPr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FDC379-6FB1-4942-9526-34CDEDE8C823}"/>
              </a:ext>
            </a:extLst>
          </p:cNvPr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CBC0F35-BAEE-4F27-B06A-E9E1507A4C7D}"/>
              </a:ext>
            </a:extLst>
          </p:cNvPr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0E563C1-7B87-4EB4-B5F9-3F1C6855FA59}"/>
              </a:ext>
            </a:extLst>
          </p:cNvPr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E0B695B3-FD33-4DDB-9B3A-07096C3FD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EF2609CE-344A-4AA7-A88C-9DBFC1BE46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569ECE-396A-466F-98FF-C129CB48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64151464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B3D3E-6A3A-4FB5-BD2B-D5247164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5606341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997DC-A991-458E-8191-8882DD01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>
            <a:extLst>
              <a:ext uri="{FF2B5EF4-FFF2-40B4-BE49-F238E27FC236}">
                <a16:creationId xmlns:a16="http://schemas.microsoft.com/office/drawing/2014/main" id="{121C6378-1A7D-4642-9655-3C29ECB84B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>
            <a:extLst>
              <a:ext uri="{FF2B5EF4-FFF2-40B4-BE49-F238E27FC236}">
                <a16:creationId xmlns:a16="http://schemas.microsoft.com/office/drawing/2014/main" id="{104D9D04-194D-40C6-9693-074FF78E61B3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18543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DC636-5B94-4D46-8173-98963342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>
            <a:extLst>
              <a:ext uri="{FF2B5EF4-FFF2-40B4-BE49-F238E27FC236}">
                <a16:creationId xmlns:a16="http://schemas.microsoft.com/office/drawing/2014/main" id="{68ED385F-3F5D-446B-9D0E-CFEE4DEE0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/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>
            <a:extLst>
              <a:ext uri="{FF2B5EF4-FFF2-40B4-BE49-F238E27FC236}">
                <a16:creationId xmlns:a16="http://schemas.microsoft.com/office/drawing/2014/main" id="{79D7367F-0BB1-4213-8A07-34104E8F44CE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608426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38334-256C-443D-BE7F-8392CF77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>
            <a:extLst>
              <a:ext uri="{FF2B5EF4-FFF2-40B4-BE49-F238E27FC236}">
                <a16:creationId xmlns:a16="http://schemas.microsoft.com/office/drawing/2014/main" id="{54AB49A5-42BC-48A3-8BC3-7423959FA4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4B6BF75-CCF5-4AE1-A9A7-98E7F3C962EE}"/>
              </a:ext>
            </a:extLst>
          </p:cNvPr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>
            <a:extLst>
              <a:ext uri="{FF2B5EF4-FFF2-40B4-BE49-F238E27FC236}">
                <a16:creationId xmlns:a16="http://schemas.microsoft.com/office/drawing/2014/main" id="{B7A16E57-A759-41DF-B3FC-80E07FF0F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EF122DE-ECEF-4308-9568-79DCFAEEF2CC}"/>
              </a:ext>
            </a:extLst>
          </p:cNvPr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>
            <a:extLst>
              <a:ext uri="{FF2B5EF4-FFF2-40B4-BE49-F238E27FC236}">
                <a16:creationId xmlns:a16="http://schemas.microsoft.com/office/drawing/2014/main" id="{8C5AC092-9944-44C3-B8EF-F232087B8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A505954-23C4-4E34-A4AF-46F15993EC03}"/>
              </a:ext>
            </a:extLst>
          </p:cNvPr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>
            <a:extLst>
              <a:ext uri="{FF2B5EF4-FFF2-40B4-BE49-F238E27FC236}">
                <a16:creationId xmlns:a16="http://schemas.microsoft.com/office/drawing/2014/main" id="{DA3160B6-9124-49EE-8A26-04F8E130D6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CDEC904-C8A3-47D8-A87B-3558B4A3C98F}"/>
              </a:ext>
            </a:extLst>
          </p:cNvPr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31967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38E72F3-65C9-4163-985C-32FFA97994C0}"/>
              </a:ext>
            </a:extLst>
          </p:cNvPr>
          <p:cNvGrpSpPr/>
          <p:nvPr userDrawn="1"/>
        </p:nvGrpSpPr>
        <p:grpSpPr>
          <a:xfrm>
            <a:off x="110837" y="151245"/>
            <a:ext cx="12205200" cy="6550820"/>
            <a:chOff x="110837" y="151245"/>
            <a:chExt cx="12205200" cy="6550820"/>
          </a:xfrm>
          <a:solidFill>
            <a:schemeClr val="bg1">
              <a:lumMod val="50000"/>
              <a:alpha val="24000"/>
            </a:schemeClr>
          </a:solidFill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C8BD317-A730-4B55-8791-C7DE338BAA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151245"/>
              <a:ext cx="825501" cy="825501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5399E224-82B5-47E8-8AF5-7DF3CBE7BE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151245"/>
              <a:ext cx="825501" cy="825501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75BEFD16-ED37-4B11-B900-FC516CAAD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151245"/>
              <a:ext cx="825501" cy="825501"/>
            </a:xfrm>
            <a:prstGeom prst="rect">
              <a:avLst/>
            </a:prstGeom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66A5CD59-17FA-415A-86CF-26E5C057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151245"/>
              <a:ext cx="825501" cy="825501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F47EFB0-F335-448E-857C-2A988265F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151245"/>
              <a:ext cx="825501" cy="825501"/>
            </a:xfrm>
            <a:prstGeom prst="rect">
              <a:avLst/>
            </a:prstGeom>
          </p:spPr>
        </p:pic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DB6EC555-EC55-4C62-919A-D316F716C0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151245"/>
              <a:ext cx="825501" cy="825501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E9A2C967-1FF1-4B98-889B-24DD8EA2B8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151245"/>
              <a:ext cx="825501" cy="825501"/>
            </a:xfrm>
            <a:prstGeom prst="rect">
              <a:avLst/>
            </a:prstGeom>
          </p:spPr>
        </p:pic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815DDD1F-C0F8-4E64-9B28-891869A184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151245"/>
              <a:ext cx="825501" cy="825501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D55BCC59-2F2B-4FA0-BB26-1E1B6E825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151245"/>
              <a:ext cx="825501" cy="825501"/>
            </a:xfrm>
            <a:prstGeom prst="rect">
              <a:avLst/>
            </a:prstGeom>
          </p:spPr>
        </p:pic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739CDD9A-5437-482E-B5E7-F8C024BE70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151245"/>
              <a:ext cx="825501" cy="825501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93A7A9D-390E-425D-81FD-60FC331DCE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7" y="151245"/>
              <a:ext cx="825501" cy="825501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E4EDAB1E-1278-4155-AF79-5835FDC796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1155770"/>
              <a:ext cx="825501" cy="825501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18D026FD-3A42-4AD4-ADDD-2F5E2000C8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1155770"/>
              <a:ext cx="825501" cy="825501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6A747BDE-F239-48F3-94DD-216C16AA1F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1155770"/>
              <a:ext cx="825501" cy="825501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845C6539-6BAA-423D-A227-E2431B99C6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1155770"/>
              <a:ext cx="825501" cy="825501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B56BFA6F-E933-41C9-A1E4-87D5299EA6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1155770"/>
              <a:ext cx="825501" cy="825501"/>
            </a:xfrm>
            <a:prstGeom prst="rect">
              <a:avLst/>
            </a:prstGeom>
          </p:spPr>
        </p:pic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F883D57E-B015-4244-A0C9-68514E28E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1155770"/>
              <a:ext cx="891541" cy="825501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C5AC4249-DCE0-49EA-8562-C95D2F1373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1155770"/>
              <a:ext cx="825501" cy="825501"/>
            </a:xfrm>
            <a:prstGeom prst="rect">
              <a:avLst/>
            </a:prstGeom>
          </p:spPr>
        </p:pic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10DBE17B-5B43-42BC-9FE0-8065875332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1155770"/>
              <a:ext cx="825501" cy="825501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1B64B221-1D8C-475E-8146-ACEB5B2DB6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1155770"/>
              <a:ext cx="825501" cy="825501"/>
            </a:xfrm>
            <a:prstGeom prst="rect">
              <a:avLst/>
            </a:prstGeom>
          </p:spPr>
        </p:pic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97E4B095-3A56-409F-9195-F7AB9E35E3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1068603"/>
              <a:ext cx="999835" cy="999835"/>
            </a:xfrm>
            <a:prstGeom prst="rect">
              <a:avLst/>
            </a:prstGeom>
          </p:spPr>
        </p:pic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81FD24AD-A52F-4B43-B0E5-8F076051ED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900039"/>
              <a:ext cx="1336961" cy="1336961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05EECC97-BD28-423D-88C7-F44B884341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2318396"/>
              <a:ext cx="999835" cy="999835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964E640-F933-49CE-830F-29B46DFBA1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2318396"/>
              <a:ext cx="999835" cy="999835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A6C20BAD-9D30-467E-8709-9E3FB1F0AB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2318396"/>
              <a:ext cx="999835" cy="999835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C694708E-C7C6-48AE-B5BE-74333DFD07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2318396"/>
              <a:ext cx="999835" cy="999835"/>
            </a:xfrm>
            <a:prstGeom prst="rect">
              <a:avLst/>
            </a:prstGeom>
          </p:spPr>
        </p:pic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76DDBF08-3994-4A0E-B5A6-170FAA83A8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2318396"/>
              <a:ext cx="999835" cy="999835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1499691F-F9E7-42EA-ADF1-61D036860B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2318396"/>
              <a:ext cx="999835" cy="999835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7E72E14B-62C5-4959-8E63-3CC1636335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2318396"/>
              <a:ext cx="999835" cy="999835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F620E1D-A18E-4693-812B-C681B4C74C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2318396"/>
              <a:ext cx="999835" cy="999835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18A26987-7D9F-43D2-8D5D-1E7736D5B4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2318396"/>
              <a:ext cx="999835" cy="999835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08748AF5-0CED-4E20-A584-ACE383A55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2318396"/>
              <a:ext cx="999835" cy="999835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E297C8DD-C2F4-4613-AF17-ECC7EF9F8B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3497255"/>
              <a:ext cx="825501" cy="825501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F3CE8DE9-D97D-43A8-9927-085C29D62E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3497255"/>
              <a:ext cx="825501" cy="825501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CF9D66C0-E3EA-4F4D-90CC-F00E3EB88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3497255"/>
              <a:ext cx="825501" cy="825501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501DC0CC-C4C1-4E8D-A6DA-28E8BB83E2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3497255"/>
              <a:ext cx="825501" cy="825501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330DD099-25AD-4B5D-BBFE-3A4ED64F1B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3497255"/>
              <a:ext cx="825501" cy="825501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ACB5906E-DD4F-400B-A96B-A6283A8AC9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3497255"/>
              <a:ext cx="825501" cy="825501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1ADAB0B-B8C4-435B-9C13-3ED2CD4931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3497255"/>
              <a:ext cx="825501" cy="825501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350C078D-1647-49F9-A641-57D0A7AD4C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3497255"/>
              <a:ext cx="825501" cy="825501"/>
            </a:xfrm>
            <a:prstGeom prst="rect">
              <a:avLst/>
            </a:pr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126D2B91-0C7E-4BDF-ABA7-2D1D0AA9DD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3497255"/>
              <a:ext cx="825501" cy="825501"/>
            </a:xfrm>
            <a:prstGeom prst="rect">
              <a:avLst/>
            </a:prstGeom>
          </p:spPr>
        </p:pic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DC05C3AF-70FA-426F-BE3B-1D56BF09C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3497255"/>
              <a:ext cx="825501" cy="825501"/>
            </a:xfrm>
            <a:prstGeom prst="rect">
              <a:avLst/>
            </a:prstGeom>
          </p:spPr>
        </p:pic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2865927F-3C28-4B30-979E-2AFB0DD081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8" y="3497255"/>
              <a:ext cx="825501" cy="825501"/>
            </a:xfrm>
            <a:prstGeom prst="rect">
              <a:avLst/>
            </a:prstGeom>
          </p:spPr>
        </p:pic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924A1BDA-264F-40E6-88B5-6499BBBFBD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4610538"/>
              <a:ext cx="825501" cy="825501"/>
            </a:xfrm>
            <a:prstGeom prst="rect">
              <a:avLst/>
            </a:prstGeom>
          </p:spPr>
        </p:pic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BDE94978-E670-4EB4-9347-B6D7312B3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4610538"/>
              <a:ext cx="825501" cy="825501"/>
            </a:xfrm>
            <a:prstGeom prst="rect">
              <a:avLst/>
            </a:prstGeom>
          </p:spPr>
        </p:pic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83DB7400-5206-401D-80F7-26C6A7AE05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4610538"/>
              <a:ext cx="825501" cy="825501"/>
            </a:xfrm>
            <a:prstGeom prst="rect">
              <a:avLst/>
            </a:prstGeom>
          </p:spPr>
        </p:pic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1665012-0A43-49BF-AE44-854FEE478B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4610538"/>
              <a:ext cx="825501" cy="825501"/>
            </a:xfrm>
            <a:prstGeom prst="rect">
              <a:avLst/>
            </a:prstGeom>
          </p:spPr>
        </p:pic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6A447D00-4F5E-4910-8232-C426DB134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4610538"/>
              <a:ext cx="825501" cy="825501"/>
            </a:xfrm>
            <a:prstGeom prst="rect">
              <a:avLst/>
            </a:prstGeom>
          </p:spPr>
        </p:pic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271F87C2-117B-440D-8412-E5D6D06292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4610538"/>
              <a:ext cx="891541" cy="825501"/>
            </a:xfrm>
            <a:prstGeom prst="rect">
              <a:avLst/>
            </a:prstGeom>
          </p:spPr>
        </p:pic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id="{80B1A194-0280-4356-960A-558CBB5D42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4610538"/>
              <a:ext cx="825501" cy="825501"/>
            </a:xfrm>
            <a:prstGeom prst="rect">
              <a:avLst/>
            </a:prstGeom>
          </p:spPr>
        </p:pic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72119B5E-63B2-4A89-AD03-06E5D91C6D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4610538"/>
              <a:ext cx="825501" cy="825501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0B91DC7D-4363-47CC-9C1C-481D92EDF2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4610538"/>
              <a:ext cx="825501" cy="825501"/>
            </a:xfrm>
            <a:prstGeom prst="rect">
              <a:avLst/>
            </a:prstGeom>
          </p:spPr>
        </p:pic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08575083-98E4-4F6D-B930-6356386CF1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4523371"/>
              <a:ext cx="999835" cy="999835"/>
            </a:xfrm>
            <a:prstGeom prst="rect">
              <a:avLst/>
            </a:prstGeom>
          </p:spPr>
        </p:pic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39F75255-280A-428B-A8D0-DB0A95E9D1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4354807"/>
              <a:ext cx="1336961" cy="1336961"/>
            </a:xfrm>
            <a:prstGeom prst="rect">
              <a:avLst/>
            </a:prstGeom>
          </p:spPr>
        </p:pic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B10976DD-A3C1-423F-8935-8C2C65EBCD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5702230"/>
              <a:ext cx="999835" cy="999835"/>
            </a:xfrm>
            <a:prstGeom prst="rect">
              <a:avLst/>
            </a:prstGeom>
          </p:spPr>
        </p:pic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8EE343AF-52A4-45F6-BFD9-246C42ABAA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5702230"/>
              <a:ext cx="999835" cy="999835"/>
            </a:xfrm>
            <a:prstGeom prst="rect">
              <a:avLst/>
            </a:prstGeom>
          </p:spPr>
        </p:pic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37F75D88-FA3D-4898-8E80-CD13285ED7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5702230"/>
              <a:ext cx="999835" cy="999835"/>
            </a:xfrm>
            <a:prstGeom prst="rect">
              <a:avLst/>
            </a:prstGeom>
          </p:spPr>
        </p:pic>
        <p:pic>
          <p:nvPicPr>
            <p:cNvPr id="63" name="图形 62">
              <a:extLst>
                <a:ext uri="{FF2B5EF4-FFF2-40B4-BE49-F238E27FC236}">
                  <a16:creationId xmlns:a16="http://schemas.microsoft.com/office/drawing/2014/main" id="{BC778E05-4CE8-4664-8453-9533C7112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5702230"/>
              <a:ext cx="999835" cy="999835"/>
            </a:xfrm>
            <a:prstGeom prst="rect">
              <a:avLst/>
            </a:prstGeom>
          </p:spPr>
        </p:pic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AF8C6E1C-31AB-4B13-98EB-29BE67B73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5702230"/>
              <a:ext cx="999835" cy="999835"/>
            </a:xfrm>
            <a:prstGeom prst="rect">
              <a:avLst/>
            </a:prstGeom>
          </p:spPr>
        </p:pic>
        <p:pic>
          <p:nvPicPr>
            <p:cNvPr id="65" name="图形 64">
              <a:extLst>
                <a:ext uri="{FF2B5EF4-FFF2-40B4-BE49-F238E27FC236}">
                  <a16:creationId xmlns:a16="http://schemas.microsoft.com/office/drawing/2014/main" id="{B549CC48-A3A3-44E4-BDC1-6656EB6EA0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5702230"/>
              <a:ext cx="999835" cy="999835"/>
            </a:xfrm>
            <a:prstGeom prst="rect">
              <a:avLst/>
            </a:prstGeom>
          </p:spPr>
        </p:pic>
        <p:pic>
          <p:nvPicPr>
            <p:cNvPr id="66" name="图形 65">
              <a:extLst>
                <a:ext uri="{FF2B5EF4-FFF2-40B4-BE49-F238E27FC236}">
                  <a16:creationId xmlns:a16="http://schemas.microsoft.com/office/drawing/2014/main" id="{D6F438E1-FA49-4398-B2E1-C222A65A36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5702230"/>
              <a:ext cx="999835" cy="999835"/>
            </a:xfrm>
            <a:prstGeom prst="rect">
              <a:avLst/>
            </a:prstGeom>
          </p:spPr>
        </p:pic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22E3245F-CE0B-4398-90CA-3A132BE662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5702230"/>
              <a:ext cx="999835" cy="999835"/>
            </a:xfrm>
            <a:prstGeom prst="rect">
              <a:avLst/>
            </a:prstGeom>
          </p:spPr>
        </p:pic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44BFF4CA-D990-4703-87AC-F90D4A1242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5702230"/>
              <a:ext cx="999835" cy="999835"/>
            </a:xfrm>
            <a:prstGeom prst="rect">
              <a:avLst/>
            </a:prstGeom>
          </p:spPr>
        </p:pic>
        <p:pic>
          <p:nvPicPr>
            <p:cNvPr id="69" name="图形 68">
              <a:extLst>
                <a:ext uri="{FF2B5EF4-FFF2-40B4-BE49-F238E27FC236}">
                  <a16:creationId xmlns:a16="http://schemas.microsoft.com/office/drawing/2014/main" id="{185313BB-19F5-45A9-81BC-80AC9B20A7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5702230"/>
              <a:ext cx="999835" cy="999835"/>
            </a:xfrm>
            <a:prstGeom prst="rect">
              <a:avLst/>
            </a:prstGeom>
          </p:spPr>
        </p:pic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CBEE4CDD-D3EF-4F67-9C38-08FF8B103D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1147638" y="2318395"/>
              <a:ext cx="999835" cy="999835"/>
            </a:xfrm>
            <a:prstGeom prst="rect">
              <a:avLst/>
            </a:prstGeom>
          </p:spPr>
        </p:pic>
        <p:pic>
          <p:nvPicPr>
            <p:cNvPr id="71" name="图形 70">
              <a:extLst>
                <a:ext uri="{FF2B5EF4-FFF2-40B4-BE49-F238E27FC236}">
                  <a16:creationId xmlns:a16="http://schemas.microsoft.com/office/drawing/2014/main" id="{75E35D5D-E7EB-4F60-ABBE-0A4D0E66C3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13754" y="5723819"/>
              <a:ext cx="978246" cy="978246"/>
            </a:xfrm>
            <a:prstGeom prst="rect">
              <a:avLst/>
            </a:prstGeom>
          </p:spPr>
        </p:pic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E5CB3710-7D86-4B76-A2C8-CECE83F4F9D3}"/>
              </a:ext>
            </a:extLst>
          </p:cNvPr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90CEB60-A168-4F66-B105-8B5D00BE9795}"/>
              </a:ext>
            </a:extLst>
          </p:cNvPr>
          <p:cNvSpPr/>
          <p:nvPr userDrawn="1"/>
        </p:nvSpPr>
        <p:spPr>
          <a:xfrm>
            <a:off x="0" y="-14006"/>
            <a:ext cx="12192000" cy="251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" name="图片 106" descr="一些文字和图案&#10;&#10;描述已自动生成">
            <a:extLst>
              <a:ext uri="{FF2B5EF4-FFF2-40B4-BE49-F238E27FC236}">
                <a16:creationId xmlns:a16="http://schemas.microsoft.com/office/drawing/2014/main" id="{E1ECDF2B-ACB1-43DE-8E3E-B93284585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6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32000"/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/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108" name="图片 107" descr="一些文字和图案&#10;&#10;描述已自动生成">
            <a:extLst>
              <a:ext uri="{FF2B5EF4-FFF2-40B4-BE49-F238E27FC236}">
                <a16:creationId xmlns:a16="http://schemas.microsoft.com/office/drawing/2014/main" id="{77687EE3-7565-4986-BB42-FB432A19B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8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32000"/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/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109" name="图片 108" descr="一些文字和图案&#10;&#10;描述已自动生成">
            <a:extLst>
              <a:ext uri="{FF2B5EF4-FFF2-40B4-BE49-F238E27FC236}">
                <a16:creationId xmlns:a16="http://schemas.microsoft.com/office/drawing/2014/main" id="{B5C61350-FF77-42C6-A1BE-9A4E5336A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0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32000"/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/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10" name="图片 109" descr="图片包含 游戏机, 物体, 画&#10;&#10;描述已自动生成">
            <a:extLst>
              <a:ext uri="{FF2B5EF4-FFF2-40B4-BE49-F238E27FC236}">
                <a16:creationId xmlns:a16="http://schemas.microsoft.com/office/drawing/2014/main" id="{CC6036A3-61C1-4415-92E7-186871AA65F2}"/>
              </a:ext>
            </a:extLst>
          </p:cNvPr>
          <p:cNvPicPr>
            <a:picLocks noChangeAspect="1"/>
          </p:cNvPicPr>
          <p:nvPr userDrawn="1"/>
        </p:nvPicPr>
        <p:blipFill>
          <a:blip r:embed="rId72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32000"/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11" name="图片 110" descr="一些文字和图案&#10;&#10;描述已自动生成">
            <a:extLst>
              <a:ext uri="{FF2B5EF4-FFF2-40B4-BE49-F238E27FC236}">
                <a16:creationId xmlns:a16="http://schemas.microsoft.com/office/drawing/2014/main" id="{74619864-9C40-4E5F-9465-A9C529C70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4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32000"/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/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12" name="图片 111" descr="一些文字和图案&#10;&#10;描述已自动生成">
            <a:extLst>
              <a:ext uri="{FF2B5EF4-FFF2-40B4-BE49-F238E27FC236}">
                <a16:creationId xmlns:a16="http://schemas.microsoft.com/office/drawing/2014/main" id="{CADBE065-3EE7-424C-9E17-D01F2F670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6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32000"/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/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13" name="图片 112" descr="一些文字和图案&#10;&#10;描述已自动生成">
            <a:extLst>
              <a:ext uri="{FF2B5EF4-FFF2-40B4-BE49-F238E27FC236}">
                <a16:creationId xmlns:a16="http://schemas.microsoft.com/office/drawing/2014/main" id="{8BAC6B8E-6F7D-4681-863F-3880BC01D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8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/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2DDE71FF-AE89-4948-9231-7F5CF1F3BECB}"/>
              </a:ext>
            </a:extLst>
          </p:cNvPr>
          <p:cNvSpPr txBox="1"/>
          <p:nvPr userDrawn="1"/>
        </p:nvSpPr>
        <p:spPr>
          <a:xfrm>
            <a:off x="4436456" y="315576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bg1">
                    <a:lumMod val="9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E85F55D-CA00-444A-87AB-FB6CFDE1AA84}"/>
              </a:ext>
            </a:extLst>
          </p:cNvPr>
          <p:cNvCxnSpPr>
            <a:cxnSpLocks/>
          </p:cNvCxnSpPr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34CFA84B-B213-44D7-B5BF-BCD774A1C279}"/>
              </a:ext>
            </a:extLst>
          </p:cNvPr>
          <p:cNvCxnSpPr>
            <a:cxnSpLocks/>
          </p:cNvCxnSpPr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6ACD3FA4-1177-42D0-B19A-75795B36839E}"/>
              </a:ext>
            </a:extLst>
          </p:cNvPr>
          <p:cNvGrpSpPr/>
          <p:nvPr userDrawn="1"/>
        </p:nvGrpSpPr>
        <p:grpSpPr>
          <a:xfrm>
            <a:off x="5304154" y="1579302"/>
            <a:ext cx="1583692" cy="1594614"/>
            <a:chOff x="-7079" y="3360415"/>
            <a:chExt cx="2760093" cy="2779129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8F866624-2297-43D8-9388-B61998A982C2}"/>
                </a:ext>
              </a:extLst>
            </p:cNvPr>
            <p:cNvSpPr/>
            <p:nvPr/>
          </p:nvSpPr>
          <p:spPr>
            <a:xfrm>
              <a:off x="-7079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1B837555-BD60-496B-9AD0-BB7DDC639388}"/>
                </a:ext>
              </a:extLst>
            </p:cNvPr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1D0EFAC-BA1F-4576-880C-46CE358029A3}"/>
                </a:ext>
              </a:extLst>
            </p:cNvPr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91D3E0B4-7EE9-46ED-AF04-0724CD0F5031}"/>
                </a:ext>
              </a:extLst>
            </p:cNvPr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E3CB6B5D-B305-4C83-AD10-1AB60DBE1596}"/>
                </a:ext>
              </a:extLst>
            </p:cNvPr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61B66825-B67C-468C-90C2-4379F1704AFF}"/>
                </a:ext>
              </a:extLst>
            </p:cNvPr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2D475DF0-B13A-4DF2-9C13-7BBF4DE657D0}"/>
                </a:ext>
              </a:extLst>
            </p:cNvPr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3AE0B553-AD48-45D0-B948-D71D30932F83}"/>
                </a:ext>
              </a:extLst>
            </p:cNvPr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91837EE1-D171-49EB-B8EC-64C87E9FF561}"/>
                </a:ext>
              </a:extLst>
            </p:cNvPr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5FFBCEC2-20EC-4DAA-80B4-ED40EA9C54D7}"/>
                </a:ext>
              </a:extLst>
            </p:cNvPr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FE0092C2-4556-47E0-BD97-A70CB7722CB6}"/>
                </a:ext>
              </a:extLst>
            </p:cNvPr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1875480C-34DF-4A49-BE19-F8224448F1CC}"/>
                </a:ext>
              </a:extLst>
            </p:cNvPr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ECCABE87-CBA1-4C13-86A9-EBD96B6CB865}"/>
                </a:ext>
              </a:extLst>
            </p:cNvPr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F1370010-28D6-45BA-8FE8-736A4FBBD627}"/>
                </a:ext>
              </a:extLst>
            </p:cNvPr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30FA1645-73CF-45D8-95CA-349FCC6A0F7F}"/>
                </a:ext>
              </a:extLst>
            </p:cNvPr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8A3FBAB1-7B93-4A8E-BC70-8D44C98211F5}"/>
                </a:ext>
              </a:extLst>
            </p:cNvPr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A363737C-726D-4BFC-9BB9-47AD5890ED46}"/>
                </a:ext>
              </a:extLst>
            </p:cNvPr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535151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67D5A-438F-4AE3-BC28-853DB853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68796070"/>
      </p:ext>
    </p:extLst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6F639-E72D-8930-6DBB-67A75A30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D47AB-53C7-5789-DCCF-3D63BCCF3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E819FF-EEC0-7261-A57C-A78D3034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8C3B-8133-4C91-8E16-C45E46B50048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11267-DB61-C5BF-5D18-FB97CB3B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5241B-AA78-53E8-6AAD-7D209C7F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A7EA-63C7-4080-9BF3-21BF58234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46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03BCBD6-BA50-4781-AF21-B35C371FF866}"/>
              </a:ext>
            </a:extLst>
          </p:cNvPr>
          <p:cNvSpPr/>
          <p:nvPr userDrawn="1"/>
        </p:nvSpPr>
        <p:spPr>
          <a:xfrm>
            <a:off x="-3954" y="-2894"/>
            <a:ext cx="121947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F632309-8FCB-4B2D-AE4A-67C3DFF910D7}"/>
              </a:ext>
            </a:extLst>
          </p:cNvPr>
          <p:cNvGrpSpPr/>
          <p:nvPr userDrawn="1"/>
        </p:nvGrpSpPr>
        <p:grpSpPr>
          <a:xfrm>
            <a:off x="921082" y="2144811"/>
            <a:ext cx="2550786" cy="2568378"/>
            <a:chOff x="1963964" y="-4229827"/>
            <a:chExt cx="2760093" cy="2779129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3EC94C0-D667-483A-87AF-400C9B1FEB21}"/>
                </a:ext>
              </a:extLst>
            </p:cNvPr>
            <p:cNvSpPr/>
            <p:nvPr userDrawn="1"/>
          </p:nvSpPr>
          <p:spPr>
            <a:xfrm>
              <a:off x="1963964" y="-4229827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4733E9A3-AF56-47EA-870D-C43302436E50}"/>
                </a:ext>
              </a:extLst>
            </p:cNvPr>
            <p:cNvSpPr/>
            <p:nvPr userDrawn="1"/>
          </p:nvSpPr>
          <p:spPr>
            <a:xfrm>
              <a:off x="2420807" y="-3772984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45447D3-3B37-409F-909B-6F1017453C57}"/>
                </a:ext>
              </a:extLst>
            </p:cNvPr>
            <p:cNvSpPr/>
            <p:nvPr/>
          </p:nvSpPr>
          <p:spPr>
            <a:xfrm>
              <a:off x="2011552" y="-2935439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E6FBB21-FEEC-43A6-B14D-FD847AB2C97C}"/>
                </a:ext>
              </a:extLst>
            </p:cNvPr>
            <p:cNvSpPr/>
            <p:nvPr/>
          </p:nvSpPr>
          <p:spPr>
            <a:xfrm>
              <a:off x="2249491" y="-3554080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0B9B579-10A4-4339-93A6-AFE706581C78}"/>
                </a:ext>
              </a:extLst>
            </p:cNvPr>
            <p:cNvSpPr/>
            <p:nvPr/>
          </p:nvSpPr>
          <p:spPr>
            <a:xfrm>
              <a:off x="4184474" y="-3513084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D2CE159-AE95-4A4E-AEFA-10728F886308}"/>
                </a:ext>
              </a:extLst>
            </p:cNvPr>
            <p:cNvSpPr/>
            <p:nvPr/>
          </p:nvSpPr>
          <p:spPr>
            <a:xfrm>
              <a:off x="4331641" y="-294495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906706D-E7C3-4BC3-93F4-CD1AFFCE3F6B}"/>
                </a:ext>
              </a:extLst>
            </p:cNvPr>
            <p:cNvSpPr/>
            <p:nvPr/>
          </p:nvSpPr>
          <p:spPr>
            <a:xfrm>
              <a:off x="2753922" y="-4109865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0453BFF6-8778-4841-816B-52AD89805DD9}"/>
                </a:ext>
              </a:extLst>
            </p:cNvPr>
            <p:cNvSpPr/>
            <p:nvPr/>
          </p:nvSpPr>
          <p:spPr>
            <a:xfrm>
              <a:off x="3591468" y="-403947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CDBE45C-E2B9-4F31-A895-1E194156C2F2}"/>
                </a:ext>
              </a:extLst>
            </p:cNvPr>
            <p:cNvSpPr/>
            <p:nvPr/>
          </p:nvSpPr>
          <p:spPr>
            <a:xfrm>
              <a:off x="3015655" y="-1798090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6B5A7CC9-B35E-4A5A-B85E-38AA7936395F}"/>
                </a:ext>
              </a:extLst>
            </p:cNvPr>
            <p:cNvSpPr/>
            <p:nvPr/>
          </p:nvSpPr>
          <p:spPr>
            <a:xfrm>
              <a:off x="2783448" y="-3512503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7606DDA-E722-4169-AEC5-34C3A540D569}"/>
                </a:ext>
              </a:extLst>
            </p:cNvPr>
            <p:cNvSpPr/>
            <p:nvPr/>
          </p:nvSpPr>
          <p:spPr>
            <a:xfrm>
              <a:off x="2944273" y="-3068685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1F82F63F-9F11-495F-8812-A8012153D775}"/>
                </a:ext>
              </a:extLst>
            </p:cNvPr>
            <p:cNvSpPr/>
            <p:nvPr/>
          </p:nvSpPr>
          <p:spPr>
            <a:xfrm>
              <a:off x="2793671" y="-2821228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028F544-5130-4D4F-B4AE-751DDCA3495E}"/>
                </a:ext>
              </a:extLst>
            </p:cNvPr>
            <p:cNvSpPr/>
            <p:nvPr/>
          </p:nvSpPr>
          <p:spPr>
            <a:xfrm>
              <a:off x="3106072" y="-352214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CD0CDCC-765F-4EE6-8BC1-9B5A1C450C7B}"/>
                </a:ext>
              </a:extLst>
            </p:cNvPr>
            <p:cNvSpPr/>
            <p:nvPr/>
          </p:nvSpPr>
          <p:spPr>
            <a:xfrm>
              <a:off x="2592123" y="-3059167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C48EF4F-DD33-40C0-A7B0-A1207CB4E144}"/>
                </a:ext>
              </a:extLst>
            </p:cNvPr>
            <p:cNvSpPr/>
            <p:nvPr/>
          </p:nvSpPr>
          <p:spPr>
            <a:xfrm>
              <a:off x="3334493" y="-3068685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AA90078-9CE6-4239-840B-6DEE90CF67BD}"/>
                </a:ext>
              </a:extLst>
            </p:cNvPr>
            <p:cNvSpPr/>
            <p:nvPr/>
          </p:nvSpPr>
          <p:spPr>
            <a:xfrm>
              <a:off x="3591468" y="-3068685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0ACB8FFA-2758-4B2B-8B7F-5BAF636BF709}"/>
                </a:ext>
              </a:extLst>
            </p:cNvPr>
            <p:cNvSpPr/>
            <p:nvPr/>
          </p:nvSpPr>
          <p:spPr>
            <a:xfrm>
              <a:off x="3857959" y="-3087720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E04BEC7-1648-4A4B-9733-EFF3E67B6116}"/>
              </a:ext>
            </a:extLst>
          </p:cNvPr>
          <p:cNvSpPr/>
          <p:nvPr userDrawn="1"/>
        </p:nvSpPr>
        <p:spPr>
          <a:xfrm flipH="1">
            <a:off x="660398" y="-92597"/>
            <a:ext cx="3840482" cy="7037407"/>
          </a:xfrm>
          <a:custGeom>
            <a:avLst/>
            <a:gdLst>
              <a:gd name="connsiteX0" fmla="*/ 928152 w 4873944"/>
              <a:gd name="connsiteY0" fmla="*/ 0 h 6858000"/>
              <a:gd name="connsiteX1" fmla="*/ 4873944 w 4873944"/>
              <a:gd name="connsiteY1" fmla="*/ 0 h 6858000"/>
              <a:gd name="connsiteX2" fmla="*/ 4873944 w 4873944"/>
              <a:gd name="connsiteY2" fmla="*/ 6858000 h 6858000"/>
              <a:gd name="connsiteX3" fmla="*/ 928152 w 4873944"/>
              <a:gd name="connsiteY3" fmla="*/ 6858000 h 6858000"/>
              <a:gd name="connsiteX4" fmla="*/ 928152 w 4873944"/>
              <a:gd name="connsiteY4" fmla="*/ 4014955 h 6858000"/>
              <a:gd name="connsiteX5" fmla="*/ 0 w 4873944"/>
              <a:gd name="connsiteY5" fmla="*/ 3429000 h 6858000"/>
              <a:gd name="connsiteX6" fmla="*/ 928152 w 4873944"/>
              <a:gd name="connsiteY6" fmla="*/ 28430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3944" h="6858000">
                <a:moveTo>
                  <a:pt x="928152" y="0"/>
                </a:moveTo>
                <a:lnTo>
                  <a:pt x="4873944" y="0"/>
                </a:lnTo>
                <a:lnTo>
                  <a:pt x="4873944" y="6858000"/>
                </a:lnTo>
                <a:lnTo>
                  <a:pt x="928152" y="6858000"/>
                </a:lnTo>
                <a:lnTo>
                  <a:pt x="928152" y="4014955"/>
                </a:lnTo>
                <a:lnTo>
                  <a:pt x="0" y="3429000"/>
                </a:lnTo>
                <a:lnTo>
                  <a:pt x="928152" y="284304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3687BCF-0360-4AE1-97A7-80269071317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1828800"/>
            <a:ext cx="3547639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8F10091-5E06-4B90-9565-C84EE96733A5}"/>
              </a:ext>
            </a:extLst>
          </p:cNvPr>
          <p:cNvCxnSpPr/>
          <p:nvPr userDrawn="1"/>
        </p:nvCxnSpPr>
        <p:spPr>
          <a:xfrm>
            <a:off x="9301482" y="4987956"/>
            <a:ext cx="3383280" cy="0"/>
          </a:xfrm>
          <a:prstGeom prst="line">
            <a:avLst/>
          </a:prstGeom>
          <a:ln w="50800" cap="rnd">
            <a:gradFill>
              <a:gsLst>
                <a:gs pos="63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D45898F1-9311-4657-B491-ABC24445F8B1}"/>
              </a:ext>
            </a:extLst>
          </p:cNvPr>
          <p:cNvCxnSpPr>
            <a:cxnSpLocks/>
          </p:cNvCxnSpPr>
          <p:nvPr userDrawn="1"/>
        </p:nvCxnSpPr>
        <p:spPr>
          <a:xfrm>
            <a:off x="10090679" y="4784756"/>
            <a:ext cx="1991360" cy="0"/>
          </a:xfrm>
          <a:prstGeom prst="line">
            <a:avLst/>
          </a:prstGeom>
          <a:ln w="50800" cap="rnd">
            <a:gradFill>
              <a:gsLst>
                <a:gs pos="69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BCE91AD-CF09-4E27-A520-84BA9A5DB570}"/>
              </a:ext>
            </a:extLst>
          </p:cNvPr>
          <p:cNvCxnSpPr>
            <a:cxnSpLocks/>
          </p:cNvCxnSpPr>
          <p:nvPr userDrawn="1"/>
        </p:nvCxnSpPr>
        <p:spPr>
          <a:xfrm>
            <a:off x="1781598" y="2011680"/>
            <a:ext cx="1991360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图片包含 建筑, 白色, 黑色, 前&#10;&#10;描述已自动生成">
            <a:extLst>
              <a:ext uri="{FF2B5EF4-FFF2-40B4-BE49-F238E27FC236}">
                <a16:creationId xmlns:a16="http://schemas.microsoft.com/office/drawing/2014/main" id="{9E2A3044-B750-4388-B725-A830FB6793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32"/>
            <a:ext cx="12192000" cy="32179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14DAA8C-981A-4407-9C09-2933024A1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9238" y="2941721"/>
            <a:ext cx="6967961" cy="66357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800" b="1" kern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请在此处添加您的标题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3484F8-8542-45CA-9106-C1D0C6DCC2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10745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id="{41803072-5B8C-4414-BA25-AF9753875D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9668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627066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BB718626-4D5C-4A3B-8534-13590080EAC4}"/>
              </a:ext>
            </a:extLst>
          </p:cNvPr>
          <p:cNvSpPr/>
          <p:nvPr userDrawn="1"/>
        </p:nvSpPr>
        <p:spPr>
          <a:xfrm>
            <a:off x="507" y="0"/>
            <a:ext cx="4571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69F949-EC2F-4B3B-B4E1-7A0D59182AA4}"/>
              </a:ext>
            </a:extLst>
          </p:cNvPr>
          <p:cNvSpPr/>
          <p:nvPr userDrawn="1"/>
        </p:nvSpPr>
        <p:spPr>
          <a:xfrm>
            <a:off x="3298786" y="0"/>
            <a:ext cx="88932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黑色, 桌子, 小, 钟表&#10;&#10;描述已自动生成">
            <a:extLst>
              <a:ext uri="{FF2B5EF4-FFF2-40B4-BE49-F238E27FC236}">
                <a16:creationId xmlns:a16="http://schemas.microsoft.com/office/drawing/2014/main" id="{D9059D72-BDEC-4E5A-BCB8-A3806915B6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927" y="4641049"/>
            <a:ext cx="3352335" cy="2234890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D59213A-79EA-4BAE-A4FC-D75AD40510F5}"/>
              </a:ext>
            </a:extLst>
          </p:cNvPr>
          <p:cNvCxnSpPr>
            <a:cxnSpLocks/>
          </p:cNvCxnSpPr>
          <p:nvPr userDrawn="1"/>
        </p:nvCxnSpPr>
        <p:spPr>
          <a:xfrm>
            <a:off x="3310359" y="-17939"/>
            <a:ext cx="0" cy="687593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A171BC8A-388E-4ACB-A236-4AC6F25BD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777" y="2020262"/>
            <a:ext cx="7929122" cy="1375568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0C49F62-EE55-4895-99C0-0F102A9998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778" y="3438843"/>
            <a:ext cx="7929121" cy="2246312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可以在这里列出此章节的模块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95684F81-71A3-41D0-8F73-6FFD38A1E9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569847" y="3712037"/>
            <a:ext cx="5584628" cy="5625178"/>
          </a:xfrm>
          <a:prstGeom prst="rect">
            <a:avLst/>
          </a:prstGeom>
        </p:spPr>
      </p:pic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4B994D55-9BF7-4E43-B291-5FE937F36288}"/>
              </a:ext>
            </a:extLst>
          </p:cNvPr>
          <p:cNvSpPr/>
          <p:nvPr userDrawn="1"/>
        </p:nvSpPr>
        <p:spPr>
          <a:xfrm>
            <a:off x="5553052" y="4756583"/>
            <a:ext cx="3653320" cy="2119356"/>
          </a:xfrm>
          <a:custGeom>
            <a:avLst/>
            <a:gdLst>
              <a:gd name="connsiteX0" fmla="*/ 1826660 w 3653320"/>
              <a:gd name="connsiteY0" fmla="*/ 0 h 2119356"/>
              <a:gd name="connsiteX1" fmla="*/ 3653320 w 3653320"/>
              <a:gd name="connsiteY1" fmla="*/ 1768042 h 2119356"/>
              <a:gd name="connsiteX2" fmla="*/ 3643889 w 3653320"/>
              <a:gd name="connsiteY2" fmla="*/ 1948814 h 2119356"/>
              <a:gd name="connsiteX3" fmla="*/ 3616998 w 3653320"/>
              <a:gd name="connsiteY3" fmla="*/ 2119356 h 2119356"/>
              <a:gd name="connsiteX4" fmla="*/ 36322 w 3653320"/>
              <a:gd name="connsiteY4" fmla="*/ 2119356 h 2119356"/>
              <a:gd name="connsiteX5" fmla="*/ 9431 w 3653320"/>
              <a:gd name="connsiteY5" fmla="*/ 1948814 h 2119356"/>
              <a:gd name="connsiteX6" fmla="*/ 0 w 3653320"/>
              <a:gd name="connsiteY6" fmla="*/ 1768042 h 2119356"/>
              <a:gd name="connsiteX7" fmla="*/ 1826660 w 3653320"/>
              <a:gd name="connsiteY7" fmla="*/ 0 h 21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3320" h="2119356">
                <a:moveTo>
                  <a:pt x="1826660" y="0"/>
                </a:moveTo>
                <a:cubicBezTo>
                  <a:pt x="2835496" y="0"/>
                  <a:pt x="3653320" y="791579"/>
                  <a:pt x="3653320" y="1768042"/>
                </a:cubicBezTo>
                <a:cubicBezTo>
                  <a:pt x="3653320" y="1829071"/>
                  <a:pt x="3650125" y="1889378"/>
                  <a:pt x="3643889" y="1948814"/>
                </a:cubicBezTo>
                <a:lnTo>
                  <a:pt x="3616998" y="2119356"/>
                </a:lnTo>
                <a:lnTo>
                  <a:pt x="36322" y="2119356"/>
                </a:lnTo>
                <a:lnTo>
                  <a:pt x="9431" y="1948814"/>
                </a:lnTo>
                <a:cubicBezTo>
                  <a:pt x="3195" y="1889378"/>
                  <a:pt x="0" y="1829071"/>
                  <a:pt x="0" y="1768042"/>
                </a:cubicBezTo>
                <a:cubicBezTo>
                  <a:pt x="0" y="791579"/>
                  <a:pt x="817824" y="0"/>
                  <a:pt x="1826660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一些文字和图案&#10;&#10;描述已自动生成">
            <a:extLst>
              <a:ext uri="{FF2B5EF4-FFF2-40B4-BE49-F238E27FC236}">
                <a16:creationId xmlns:a16="http://schemas.microsoft.com/office/drawing/2014/main" id="{5CC9B31A-3541-46B1-ABF9-EAEBA75D2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/>
        </p:blipFill>
        <p:spPr>
          <a:xfrm>
            <a:off x="3029308" y="-16629"/>
            <a:ext cx="4817476" cy="1765007"/>
          </a:xfrm>
          <a:prstGeom prst="rect">
            <a:avLst/>
          </a:prstGeom>
        </p:spPr>
      </p:pic>
      <p:pic>
        <p:nvPicPr>
          <p:cNvPr id="53" name="图片 52" descr="一些文字和图案&#10;&#10;描述已自动生成">
            <a:extLst>
              <a:ext uri="{FF2B5EF4-FFF2-40B4-BE49-F238E27FC236}">
                <a16:creationId xmlns:a16="http://schemas.microsoft.com/office/drawing/2014/main" id="{E4AA8A94-A215-4355-BD97-CFB7A356B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/>
        </p:blipFill>
        <p:spPr>
          <a:xfrm flipH="1">
            <a:off x="7565731" y="-17939"/>
            <a:ext cx="4937847" cy="17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3186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矩形 240">
            <a:extLst>
              <a:ext uri="{FF2B5EF4-FFF2-40B4-BE49-F238E27FC236}">
                <a16:creationId xmlns:a16="http://schemas.microsoft.com/office/drawing/2014/main" id="{E42F5AC3-4E20-400A-8EAC-AF393F9F5F52}"/>
              </a:ext>
            </a:extLst>
          </p:cNvPr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F82C3C3F-8086-451A-A558-CCFB4408122B}"/>
              </a:ext>
            </a:extLst>
          </p:cNvPr>
          <p:cNvSpPr/>
          <p:nvPr userDrawn="1"/>
        </p:nvSpPr>
        <p:spPr>
          <a:xfrm>
            <a:off x="16595" y="-14006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641C2EC8-B2D6-4544-B320-FF3B0DC74251}"/>
              </a:ext>
            </a:extLst>
          </p:cNvPr>
          <p:cNvSpPr/>
          <p:nvPr userDrawn="1"/>
        </p:nvSpPr>
        <p:spPr>
          <a:xfrm>
            <a:off x="-16598" y="2486958"/>
            <a:ext cx="12208597" cy="4395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F71B144-DA67-4ABF-88A1-089CA26E88BB}"/>
              </a:ext>
            </a:extLst>
          </p:cNvPr>
          <p:cNvGrpSpPr/>
          <p:nvPr userDrawn="1"/>
        </p:nvGrpSpPr>
        <p:grpSpPr>
          <a:xfrm>
            <a:off x="102619" y="2527707"/>
            <a:ext cx="12205200" cy="4383670"/>
            <a:chOff x="13002193" y="-5229592"/>
            <a:chExt cx="12205200" cy="4383670"/>
          </a:xfrm>
        </p:grpSpPr>
        <p:pic>
          <p:nvPicPr>
            <p:cNvPr id="197" name="图形 196">
              <a:extLst>
                <a:ext uri="{FF2B5EF4-FFF2-40B4-BE49-F238E27FC236}">
                  <a16:creationId xmlns:a16="http://schemas.microsoft.com/office/drawing/2014/main" id="{17B570B0-007F-4693-9C32-D21D69DCC7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5229591"/>
              <a:ext cx="999835" cy="999835"/>
            </a:xfrm>
            <a:prstGeom prst="rect">
              <a:avLst/>
            </a:prstGeom>
          </p:spPr>
        </p:pic>
        <p:pic>
          <p:nvPicPr>
            <p:cNvPr id="198" name="图形 197">
              <a:extLst>
                <a:ext uri="{FF2B5EF4-FFF2-40B4-BE49-F238E27FC236}">
                  <a16:creationId xmlns:a16="http://schemas.microsoft.com/office/drawing/2014/main" id="{DCC39570-04D5-4394-B25D-F822AE0B73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5229591"/>
              <a:ext cx="999835" cy="999835"/>
            </a:xfrm>
            <a:prstGeom prst="rect">
              <a:avLst/>
            </a:prstGeom>
          </p:spPr>
        </p:pic>
        <p:pic>
          <p:nvPicPr>
            <p:cNvPr id="199" name="图形 198">
              <a:extLst>
                <a:ext uri="{FF2B5EF4-FFF2-40B4-BE49-F238E27FC236}">
                  <a16:creationId xmlns:a16="http://schemas.microsoft.com/office/drawing/2014/main" id="{B32C8CCA-9DA4-432C-A19D-1A65FA94EF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5229591"/>
              <a:ext cx="999835" cy="999835"/>
            </a:xfrm>
            <a:prstGeom prst="rect">
              <a:avLst/>
            </a:prstGeom>
          </p:spPr>
        </p:pic>
        <p:pic>
          <p:nvPicPr>
            <p:cNvPr id="200" name="图形 199">
              <a:extLst>
                <a:ext uri="{FF2B5EF4-FFF2-40B4-BE49-F238E27FC236}">
                  <a16:creationId xmlns:a16="http://schemas.microsoft.com/office/drawing/2014/main" id="{F465568A-9604-45A3-A8BA-FB31C8EFB3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5229591"/>
              <a:ext cx="999835" cy="999835"/>
            </a:xfrm>
            <a:prstGeom prst="rect">
              <a:avLst/>
            </a:prstGeom>
          </p:spPr>
        </p:pic>
        <p:pic>
          <p:nvPicPr>
            <p:cNvPr id="201" name="图形 200">
              <a:extLst>
                <a:ext uri="{FF2B5EF4-FFF2-40B4-BE49-F238E27FC236}">
                  <a16:creationId xmlns:a16="http://schemas.microsoft.com/office/drawing/2014/main" id="{42783C9C-BDC2-4A82-89AF-A501FC7DC2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5229591"/>
              <a:ext cx="999835" cy="999835"/>
            </a:xfrm>
            <a:prstGeom prst="rect">
              <a:avLst/>
            </a:prstGeom>
          </p:spPr>
        </p:pic>
        <p:pic>
          <p:nvPicPr>
            <p:cNvPr id="202" name="图形 201">
              <a:extLst>
                <a:ext uri="{FF2B5EF4-FFF2-40B4-BE49-F238E27FC236}">
                  <a16:creationId xmlns:a16="http://schemas.microsoft.com/office/drawing/2014/main" id="{25F8E1A8-E1F4-44EE-A277-5137DB7A12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5229591"/>
              <a:ext cx="999835" cy="999835"/>
            </a:xfrm>
            <a:prstGeom prst="rect">
              <a:avLst/>
            </a:prstGeom>
          </p:spPr>
        </p:pic>
        <p:pic>
          <p:nvPicPr>
            <p:cNvPr id="203" name="图形 202">
              <a:extLst>
                <a:ext uri="{FF2B5EF4-FFF2-40B4-BE49-F238E27FC236}">
                  <a16:creationId xmlns:a16="http://schemas.microsoft.com/office/drawing/2014/main" id="{37D089BA-3192-417A-8045-1AB54EC29B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5229591"/>
              <a:ext cx="999835" cy="999835"/>
            </a:xfrm>
            <a:prstGeom prst="rect">
              <a:avLst/>
            </a:prstGeom>
          </p:spPr>
        </p:pic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B1ADA29C-B04A-4B9E-8955-72D87ED362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5229591"/>
              <a:ext cx="999835" cy="999835"/>
            </a:xfrm>
            <a:prstGeom prst="rect">
              <a:avLst/>
            </a:prstGeom>
          </p:spPr>
        </p:pic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0BC13FC7-47FE-4341-9D27-F722D7A35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5229591"/>
              <a:ext cx="999835" cy="999835"/>
            </a:xfrm>
            <a:prstGeom prst="rect">
              <a:avLst/>
            </a:prstGeom>
          </p:spPr>
        </p:pic>
        <p:pic>
          <p:nvPicPr>
            <p:cNvPr id="206" name="图形 205">
              <a:extLst>
                <a:ext uri="{FF2B5EF4-FFF2-40B4-BE49-F238E27FC236}">
                  <a16:creationId xmlns:a16="http://schemas.microsoft.com/office/drawing/2014/main" id="{0BF18E87-112D-4423-A68F-FFB3D84C66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5229591"/>
              <a:ext cx="999835" cy="999835"/>
            </a:xfrm>
            <a:prstGeom prst="rect">
              <a:avLst/>
            </a:prstGeom>
          </p:spPr>
        </p:pic>
        <p:pic>
          <p:nvPicPr>
            <p:cNvPr id="207" name="图形 206">
              <a:extLst>
                <a:ext uri="{FF2B5EF4-FFF2-40B4-BE49-F238E27FC236}">
                  <a16:creationId xmlns:a16="http://schemas.microsoft.com/office/drawing/2014/main" id="{F48D6A5C-0DF6-42A9-B028-BD57BBA9D4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002193" y="-4050732"/>
              <a:ext cx="825501" cy="825501"/>
            </a:xfrm>
            <a:prstGeom prst="rect">
              <a:avLst/>
            </a:prstGeom>
          </p:spPr>
        </p:pic>
        <p:pic>
          <p:nvPicPr>
            <p:cNvPr id="208" name="图形 207">
              <a:extLst>
                <a:ext uri="{FF2B5EF4-FFF2-40B4-BE49-F238E27FC236}">
                  <a16:creationId xmlns:a16="http://schemas.microsoft.com/office/drawing/2014/main" id="{38A16C0E-D907-428E-9493-5D4B1F3A36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089666" y="-4050732"/>
              <a:ext cx="825501" cy="825501"/>
            </a:xfrm>
            <a:prstGeom prst="rect">
              <a:avLst/>
            </a:prstGeom>
          </p:spPr>
        </p:pic>
        <p:pic>
          <p:nvPicPr>
            <p:cNvPr id="209" name="图形 208">
              <a:extLst>
                <a:ext uri="{FF2B5EF4-FFF2-40B4-BE49-F238E27FC236}">
                  <a16:creationId xmlns:a16="http://schemas.microsoft.com/office/drawing/2014/main" id="{FBEA27E0-7170-4D00-BB35-F104A122B9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177139" y="-4050732"/>
              <a:ext cx="825501" cy="825501"/>
            </a:xfrm>
            <a:prstGeom prst="rect">
              <a:avLst/>
            </a:prstGeom>
          </p:spPr>
        </p:pic>
        <p:pic>
          <p:nvPicPr>
            <p:cNvPr id="210" name="图形 209">
              <a:extLst>
                <a:ext uri="{FF2B5EF4-FFF2-40B4-BE49-F238E27FC236}">
                  <a16:creationId xmlns:a16="http://schemas.microsoft.com/office/drawing/2014/main" id="{97F5EB04-1AB5-403B-B9BB-4411D27704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264613" y="-4050732"/>
              <a:ext cx="825501" cy="825501"/>
            </a:xfrm>
            <a:prstGeom prst="rect">
              <a:avLst/>
            </a:prstGeom>
          </p:spPr>
        </p:pic>
        <p:pic>
          <p:nvPicPr>
            <p:cNvPr id="211" name="图形 210">
              <a:extLst>
                <a:ext uri="{FF2B5EF4-FFF2-40B4-BE49-F238E27FC236}">
                  <a16:creationId xmlns:a16="http://schemas.microsoft.com/office/drawing/2014/main" id="{8E63E820-86AC-4AB9-BDA1-30F06F6625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7352086" y="-4050732"/>
              <a:ext cx="825501" cy="825501"/>
            </a:xfrm>
            <a:prstGeom prst="rect">
              <a:avLst/>
            </a:prstGeom>
          </p:spPr>
        </p:pic>
        <p:pic>
          <p:nvPicPr>
            <p:cNvPr id="212" name="图形 211">
              <a:extLst>
                <a:ext uri="{FF2B5EF4-FFF2-40B4-BE49-F238E27FC236}">
                  <a16:creationId xmlns:a16="http://schemas.microsoft.com/office/drawing/2014/main" id="{3F83F216-EBCF-400A-93FA-10AF5BB38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8439559" y="-4050732"/>
              <a:ext cx="825501" cy="825501"/>
            </a:xfrm>
            <a:prstGeom prst="rect">
              <a:avLst/>
            </a:prstGeom>
          </p:spPr>
        </p:pic>
        <p:pic>
          <p:nvPicPr>
            <p:cNvPr id="213" name="图形 212">
              <a:extLst>
                <a:ext uri="{FF2B5EF4-FFF2-40B4-BE49-F238E27FC236}">
                  <a16:creationId xmlns:a16="http://schemas.microsoft.com/office/drawing/2014/main" id="{FA98923C-C375-4BAC-B74B-1C0F273F6B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9527032" y="-4050732"/>
              <a:ext cx="825501" cy="825501"/>
            </a:xfrm>
            <a:prstGeom prst="rect">
              <a:avLst/>
            </a:prstGeom>
          </p:spPr>
        </p:pic>
        <p:pic>
          <p:nvPicPr>
            <p:cNvPr id="214" name="图形 213">
              <a:extLst>
                <a:ext uri="{FF2B5EF4-FFF2-40B4-BE49-F238E27FC236}">
                  <a16:creationId xmlns:a16="http://schemas.microsoft.com/office/drawing/2014/main" id="{D8E24D36-5B70-4D73-8654-7D0D054D89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614506" y="-4050732"/>
              <a:ext cx="825501" cy="825501"/>
            </a:xfrm>
            <a:prstGeom prst="rect">
              <a:avLst/>
            </a:prstGeom>
          </p:spPr>
        </p:pic>
        <p:pic>
          <p:nvPicPr>
            <p:cNvPr id="215" name="图形 214">
              <a:extLst>
                <a:ext uri="{FF2B5EF4-FFF2-40B4-BE49-F238E27FC236}">
                  <a16:creationId xmlns:a16="http://schemas.microsoft.com/office/drawing/2014/main" id="{17EA2D4E-CA9D-401D-8FC5-D3593F3858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701979" y="-4050732"/>
              <a:ext cx="825501" cy="825501"/>
            </a:xfrm>
            <a:prstGeom prst="rect">
              <a:avLst/>
            </a:prstGeom>
          </p:spPr>
        </p:pic>
        <p:pic>
          <p:nvPicPr>
            <p:cNvPr id="216" name="图形 215">
              <a:extLst>
                <a:ext uri="{FF2B5EF4-FFF2-40B4-BE49-F238E27FC236}">
                  <a16:creationId xmlns:a16="http://schemas.microsoft.com/office/drawing/2014/main" id="{97374BDE-D66D-4AF5-8AA7-D746FFEB18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2789452" y="-4050732"/>
              <a:ext cx="825501" cy="825501"/>
            </a:xfrm>
            <a:prstGeom prst="rect">
              <a:avLst/>
            </a:prstGeom>
          </p:spPr>
        </p:pic>
        <p:pic>
          <p:nvPicPr>
            <p:cNvPr id="217" name="图形 216">
              <a:extLst>
                <a:ext uri="{FF2B5EF4-FFF2-40B4-BE49-F238E27FC236}">
                  <a16:creationId xmlns:a16="http://schemas.microsoft.com/office/drawing/2014/main" id="{4F65F7AD-33E0-4675-83B6-F627DE288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4038994" y="-4050732"/>
              <a:ext cx="825501" cy="825501"/>
            </a:xfrm>
            <a:prstGeom prst="rect">
              <a:avLst/>
            </a:prstGeom>
          </p:spPr>
        </p:pic>
        <p:pic>
          <p:nvPicPr>
            <p:cNvPr id="218" name="图形 217">
              <a:extLst>
                <a:ext uri="{FF2B5EF4-FFF2-40B4-BE49-F238E27FC236}">
                  <a16:creationId xmlns:a16="http://schemas.microsoft.com/office/drawing/2014/main" id="{0E6524BD-5DA2-4E21-AF55-29D43FECE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3002193" y="-2937449"/>
              <a:ext cx="825501" cy="825501"/>
            </a:xfrm>
            <a:prstGeom prst="rect">
              <a:avLst/>
            </a:prstGeom>
          </p:spPr>
        </p:pic>
        <p:pic>
          <p:nvPicPr>
            <p:cNvPr id="219" name="图形 218">
              <a:extLst>
                <a:ext uri="{FF2B5EF4-FFF2-40B4-BE49-F238E27FC236}">
                  <a16:creationId xmlns:a16="http://schemas.microsoft.com/office/drawing/2014/main" id="{56404FFD-2A9C-44CD-BF42-DAD3C8A0F6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089666" y="-2937449"/>
              <a:ext cx="825501" cy="825501"/>
            </a:xfrm>
            <a:prstGeom prst="rect">
              <a:avLst/>
            </a:prstGeom>
          </p:spPr>
        </p:pic>
        <p:pic>
          <p:nvPicPr>
            <p:cNvPr id="220" name="图形 219">
              <a:extLst>
                <a:ext uri="{FF2B5EF4-FFF2-40B4-BE49-F238E27FC236}">
                  <a16:creationId xmlns:a16="http://schemas.microsoft.com/office/drawing/2014/main" id="{409E55D1-14C4-4991-B908-B87F7377DB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5177139" y="-2937449"/>
              <a:ext cx="825501" cy="825501"/>
            </a:xfrm>
            <a:prstGeom prst="rect">
              <a:avLst/>
            </a:prstGeom>
          </p:spPr>
        </p:pic>
        <p:pic>
          <p:nvPicPr>
            <p:cNvPr id="221" name="图形 220">
              <a:extLst>
                <a:ext uri="{FF2B5EF4-FFF2-40B4-BE49-F238E27FC236}">
                  <a16:creationId xmlns:a16="http://schemas.microsoft.com/office/drawing/2014/main" id="{B9271212-AEAF-4AB9-9BFA-A24886A8DF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264613" y="-2937449"/>
              <a:ext cx="825501" cy="825501"/>
            </a:xfrm>
            <a:prstGeom prst="rect">
              <a:avLst/>
            </a:prstGeom>
          </p:spPr>
        </p:pic>
        <p:pic>
          <p:nvPicPr>
            <p:cNvPr id="222" name="图形 221">
              <a:extLst>
                <a:ext uri="{FF2B5EF4-FFF2-40B4-BE49-F238E27FC236}">
                  <a16:creationId xmlns:a16="http://schemas.microsoft.com/office/drawing/2014/main" id="{01B08D6C-321C-40C9-B7D2-BDA84910C2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7352086" y="-2937449"/>
              <a:ext cx="825501" cy="825501"/>
            </a:xfrm>
            <a:prstGeom prst="rect">
              <a:avLst/>
            </a:prstGeom>
          </p:spPr>
        </p:pic>
        <p:pic>
          <p:nvPicPr>
            <p:cNvPr id="223" name="图形 222">
              <a:extLst>
                <a:ext uri="{FF2B5EF4-FFF2-40B4-BE49-F238E27FC236}">
                  <a16:creationId xmlns:a16="http://schemas.microsoft.com/office/drawing/2014/main" id="{DEB6FBE6-871C-4AA6-93AC-154916EA43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8439559" y="-2937449"/>
              <a:ext cx="891541" cy="825501"/>
            </a:xfrm>
            <a:prstGeom prst="rect">
              <a:avLst/>
            </a:prstGeom>
          </p:spPr>
        </p:pic>
        <p:pic>
          <p:nvPicPr>
            <p:cNvPr id="224" name="图形 223">
              <a:extLst>
                <a:ext uri="{FF2B5EF4-FFF2-40B4-BE49-F238E27FC236}">
                  <a16:creationId xmlns:a16="http://schemas.microsoft.com/office/drawing/2014/main" id="{12B20B87-D16A-48F9-AE1B-8FF2E23C96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9527032" y="-2937449"/>
              <a:ext cx="825501" cy="825501"/>
            </a:xfrm>
            <a:prstGeom prst="rect">
              <a:avLst/>
            </a:prstGeom>
          </p:spPr>
        </p:pic>
        <p:pic>
          <p:nvPicPr>
            <p:cNvPr id="225" name="图形 224">
              <a:extLst>
                <a:ext uri="{FF2B5EF4-FFF2-40B4-BE49-F238E27FC236}">
                  <a16:creationId xmlns:a16="http://schemas.microsoft.com/office/drawing/2014/main" id="{EDCF0C1C-A9FC-421F-885D-A78F18A90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20614506" y="-2937449"/>
              <a:ext cx="825501" cy="825501"/>
            </a:xfrm>
            <a:prstGeom prst="rect">
              <a:avLst/>
            </a:prstGeom>
          </p:spPr>
        </p:pic>
        <p:pic>
          <p:nvPicPr>
            <p:cNvPr id="226" name="图形 225">
              <a:extLst>
                <a:ext uri="{FF2B5EF4-FFF2-40B4-BE49-F238E27FC236}">
                  <a16:creationId xmlns:a16="http://schemas.microsoft.com/office/drawing/2014/main" id="{9EC8E1DC-887A-4EA0-8989-39A73C9AE9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21701979" y="-2937449"/>
              <a:ext cx="825501" cy="825501"/>
            </a:xfrm>
            <a:prstGeom prst="rect">
              <a:avLst/>
            </a:prstGeom>
          </p:spPr>
        </p:pic>
        <p:pic>
          <p:nvPicPr>
            <p:cNvPr id="227" name="图形 226">
              <a:extLst>
                <a:ext uri="{FF2B5EF4-FFF2-40B4-BE49-F238E27FC236}">
                  <a16:creationId xmlns:a16="http://schemas.microsoft.com/office/drawing/2014/main" id="{FECDAEF0-4C6B-4706-9B9F-70B8D2FCF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22771177" y="-3024616"/>
              <a:ext cx="999835" cy="999835"/>
            </a:xfrm>
            <a:prstGeom prst="rect">
              <a:avLst/>
            </a:prstGeom>
          </p:spPr>
        </p:pic>
        <p:pic>
          <p:nvPicPr>
            <p:cNvPr id="228" name="图形 227">
              <a:extLst>
                <a:ext uri="{FF2B5EF4-FFF2-40B4-BE49-F238E27FC236}">
                  <a16:creationId xmlns:a16="http://schemas.microsoft.com/office/drawing/2014/main" id="{AFF2753A-BA67-48D9-9BEB-68C4A9053E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23870432" y="-3193180"/>
              <a:ext cx="1336961" cy="1336961"/>
            </a:xfrm>
            <a:prstGeom prst="rect">
              <a:avLst/>
            </a:prstGeom>
          </p:spPr>
        </p:pic>
        <p:pic>
          <p:nvPicPr>
            <p:cNvPr id="229" name="图形 228">
              <a:extLst>
                <a:ext uri="{FF2B5EF4-FFF2-40B4-BE49-F238E27FC236}">
                  <a16:creationId xmlns:a16="http://schemas.microsoft.com/office/drawing/2014/main" id="{C210ABA3-937E-4FD9-9BA4-CD9C2BE94E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1845757"/>
              <a:ext cx="999835" cy="999835"/>
            </a:xfrm>
            <a:prstGeom prst="rect">
              <a:avLst/>
            </a:prstGeom>
          </p:spPr>
        </p:pic>
        <p:pic>
          <p:nvPicPr>
            <p:cNvPr id="230" name="图形 229">
              <a:extLst>
                <a:ext uri="{FF2B5EF4-FFF2-40B4-BE49-F238E27FC236}">
                  <a16:creationId xmlns:a16="http://schemas.microsoft.com/office/drawing/2014/main" id="{6BC5E233-9B18-4BE5-8E9D-54A5F2B9FD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1845757"/>
              <a:ext cx="999835" cy="999835"/>
            </a:xfrm>
            <a:prstGeom prst="rect">
              <a:avLst/>
            </a:prstGeom>
          </p:spPr>
        </p:pic>
        <p:pic>
          <p:nvPicPr>
            <p:cNvPr id="231" name="图形 230">
              <a:extLst>
                <a:ext uri="{FF2B5EF4-FFF2-40B4-BE49-F238E27FC236}">
                  <a16:creationId xmlns:a16="http://schemas.microsoft.com/office/drawing/2014/main" id="{3698990D-1025-449D-BE64-72F226E829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1845757"/>
              <a:ext cx="999835" cy="999835"/>
            </a:xfrm>
            <a:prstGeom prst="rect">
              <a:avLst/>
            </a:prstGeom>
          </p:spPr>
        </p:pic>
        <p:pic>
          <p:nvPicPr>
            <p:cNvPr id="232" name="图形 231">
              <a:extLst>
                <a:ext uri="{FF2B5EF4-FFF2-40B4-BE49-F238E27FC236}">
                  <a16:creationId xmlns:a16="http://schemas.microsoft.com/office/drawing/2014/main" id="{6DA1D380-19B7-4014-AC33-4BB6777E2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1845757"/>
              <a:ext cx="999835" cy="999835"/>
            </a:xfrm>
            <a:prstGeom prst="rect">
              <a:avLst/>
            </a:prstGeom>
          </p:spPr>
        </p:pic>
        <p:pic>
          <p:nvPicPr>
            <p:cNvPr id="233" name="图形 232">
              <a:extLst>
                <a:ext uri="{FF2B5EF4-FFF2-40B4-BE49-F238E27FC236}">
                  <a16:creationId xmlns:a16="http://schemas.microsoft.com/office/drawing/2014/main" id="{080ACC41-F108-4926-94D9-0915A6483E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1845757"/>
              <a:ext cx="999835" cy="999835"/>
            </a:xfrm>
            <a:prstGeom prst="rect">
              <a:avLst/>
            </a:prstGeom>
          </p:spPr>
        </p:pic>
        <p:pic>
          <p:nvPicPr>
            <p:cNvPr id="234" name="图形 233">
              <a:extLst>
                <a:ext uri="{FF2B5EF4-FFF2-40B4-BE49-F238E27FC236}">
                  <a16:creationId xmlns:a16="http://schemas.microsoft.com/office/drawing/2014/main" id="{D4A8D8CF-B8E8-4586-9418-1A6E9918A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1845757"/>
              <a:ext cx="999835" cy="999835"/>
            </a:xfrm>
            <a:prstGeom prst="rect">
              <a:avLst/>
            </a:prstGeom>
          </p:spPr>
        </p:pic>
        <p:pic>
          <p:nvPicPr>
            <p:cNvPr id="235" name="图形 234">
              <a:extLst>
                <a:ext uri="{FF2B5EF4-FFF2-40B4-BE49-F238E27FC236}">
                  <a16:creationId xmlns:a16="http://schemas.microsoft.com/office/drawing/2014/main" id="{A4ECAAC2-4FB1-44F0-8E61-3B7B758D82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1845757"/>
              <a:ext cx="999835" cy="999835"/>
            </a:xfrm>
            <a:prstGeom prst="rect">
              <a:avLst/>
            </a:prstGeom>
          </p:spPr>
        </p:pic>
        <p:pic>
          <p:nvPicPr>
            <p:cNvPr id="236" name="图形 235">
              <a:extLst>
                <a:ext uri="{FF2B5EF4-FFF2-40B4-BE49-F238E27FC236}">
                  <a16:creationId xmlns:a16="http://schemas.microsoft.com/office/drawing/2014/main" id="{9B048EED-FC2B-4821-AB49-5222EB5AF6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1845757"/>
              <a:ext cx="999835" cy="999835"/>
            </a:xfrm>
            <a:prstGeom prst="rect">
              <a:avLst/>
            </a:prstGeom>
          </p:spPr>
        </p:pic>
        <p:pic>
          <p:nvPicPr>
            <p:cNvPr id="237" name="图形 236">
              <a:extLst>
                <a:ext uri="{FF2B5EF4-FFF2-40B4-BE49-F238E27FC236}">
                  <a16:creationId xmlns:a16="http://schemas.microsoft.com/office/drawing/2014/main" id="{1C548EC6-2D9E-4FFB-9ED9-351EA9B9F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1845757"/>
              <a:ext cx="999835" cy="999835"/>
            </a:xfrm>
            <a:prstGeom prst="rect">
              <a:avLst/>
            </a:prstGeom>
          </p:spPr>
        </p:pic>
        <p:pic>
          <p:nvPicPr>
            <p:cNvPr id="238" name="图形 237">
              <a:extLst>
                <a:ext uri="{FF2B5EF4-FFF2-40B4-BE49-F238E27FC236}">
                  <a16:creationId xmlns:a16="http://schemas.microsoft.com/office/drawing/2014/main" id="{E3EDD067-9504-4A99-B6E8-A215C916E9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1845757"/>
              <a:ext cx="999835" cy="999835"/>
            </a:xfrm>
            <a:prstGeom prst="rect">
              <a:avLst/>
            </a:prstGeom>
          </p:spPr>
        </p:pic>
        <p:pic>
          <p:nvPicPr>
            <p:cNvPr id="239" name="图形 238">
              <a:extLst>
                <a:ext uri="{FF2B5EF4-FFF2-40B4-BE49-F238E27FC236}">
                  <a16:creationId xmlns:a16="http://schemas.microsoft.com/office/drawing/2014/main" id="{C8BB5863-374A-41BB-9FF2-3F4A5FCF23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038994" y="-5229592"/>
              <a:ext cx="999835" cy="999835"/>
            </a:xfrm>
            <a:prstGeom prst="rect">
              <a:avLst/>
            </a:prstGeom>
          </p:spPr>
        </p:pic>
        <p:pic>
          <p:nvPicPr>
            <p:cNvPr id="240" name="图形 239">
              <a:extLst>
                <a:ext uri="{FF2B5EF4-FFF2-40B4-BE49-F238E27FC236}">
                  <a16:creationId xmlns:a16="http://schemas.microsoft.com/office/drawing/2014/main" id="{FDAD5A45-435C-4475-BCE3-4602C24DCB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4105110" y="-1824168"/>
              <a:ext cx="978246" cy="978246"/>
            </a:xfrm>
            <a:prstGeom prst="rect">
              <a:avLst/>
            </a:prstGeom>
          </p:spPr>
        </p:pic>
      </p:grpSp>
      <p:sp>
        <p:nvSpPr>
          <p:cNvPr id="167" name="矩形 166">
            <a:extLst>
              <a:ext uri="{FF2B5EF4-FFF2-40B4-BE49-F238E27FC236}">
                <a16:creationId xmlns:a16="http://schemas.microsoft.com/office/drawing/2014/main" id="{B81C6C31-9FFF-40AE-90E1-F0F03DACC527}"/>
              </a:ext>
            </a:extLst>
          </p:cNvPr>
          <p:cNvSpPr/>
          <p:nvPr userDrawn="1"/>
        </p:nvSpPr>
        <p:spPr>
          <a:xfrm>
            <a:off x="-13761" y="2467399"/>
            <a:ext cx="12208597" cy="4395997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 descr="一些文字和图案&#10;&#10;描述已自动生成">
            <a:extLst>
              <a:ext uri="{FF2B5EF4-FFF2-40B4-BE49-F238E27FC236}">
                <a16:creationId xmlns:a16="http://schemas.microsoft.com/office/drawing/2014/main" id="{B7EEA36B-30FD-4605-ACE5-52D93CE7C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/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80" name="图片 79" descr="一些文字和图案&#10;&#10;描述已自动生成">
            <a:extLst>
              <a:ext uri="{FF2B5EF4-FFF2-40B4-BE49-F238E27FC236}">
                <a16:creationId xmlns:a16="http://schemas.microsoft.com/office/drawing/2014/main" id="{76CF8C1E-7E73-43E2-9963-82A24EC77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/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99" name="图片 98" descr="一些文字和图案&#10;&#10;描述已自动生成">
            <a:extLst>
              <a:ext uri="{FF2B5EF4-FFF2-40B4-BE49-F238E27FC236}">
                <a16:creationId xmlns:a16="http://schemas.microsoft.com/office/drawing/2014/main" id="{C937C256-A205-48CF-BEE1-1AE54C662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/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00" name="图片 99" descr="图片包含 游戏机, 物体, 画&#10;&#10;描述已自动生成">
            <a:extLst>
              <a:ext uri="{FF2B5EF4-FFF2-40B4-BE49-F238E27FC236}">
                <a16:creationId xmlns:a16="http://schemas.microsoft.com/office/drawing/2014/main" id="{2BEBBBE4-0204-47E0-B45A-C8CE1E237D2C}"/>
              </a:ext>
            </a:extLst>
          </p:cNvPr>
          <p:cNvPicPr>
            <a:picLocks noChangeAspect="1"/>
          </p:cNvPicPr>
          <p:nvPr userDrawn="1"/>
        </p:nvPicPr>
        <p:blipFill>
          <a:blip r:embed="rId7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01" name="图片 100" descr="一些文字和图案&#10;&#10;描述已自动生成">
            <a:extLst>
              <a:ext uri="{FF2B5EF4-FFF2-40B4-BE49-F238E27FC236}">
                <a16:creationId xmlns:a16="http://schemas.microsoft.com/office/drawing/2014/main" id="{DDE4419F-CA5C-4FAE-9437-5B6CEE5ED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/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02" name="图片 101" descr="一些文字和图案&#10;&#10;描述已自动生成">
            <a:extLst>
              <a:ext uri="{FF2B5EF4-FFF2-40B4-BE49-F238E27FC236}">
                <a16:creationId xmlns:a16="http://schemas.microsoft.com/office/drawing/2014/main" id="{6E4359A0-BC30-47E0-BBB3-224A90F17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/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03" name="图片 102" descr="一些文字和图案&#10;&#10;描述已自动生成">
            <a:extLst>
              <a:ext uri="{FF2B5EF4-FFF2-40B4-BE49-F238E27FC236}">
                <a16:creationId xmlns:a16="http://schemas.microsoft.com/office/drawing/2014/main" id="{10EB6787-F0D0-4CAB-8FFA-7AE72DD17B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/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grpSp>
        <p:nvGrpSpPr>
          <p:cNvPr id="81" name="组合 80">
            <a:extLst>
              <a:ext uri="{FF2B5EF4-FFF2-40B4-BE49-F238E27FC236}">
                <a16:creationId xmlns:a16="http://schemas.microsoft.com/office/drawing/2014/main" id="{BCE6D2B0-0D14-455D-AD57-84F3514FC3B1}"/>
              </a:ext>
            </a:extLst>
          </p:cNvPr>
          <p:cNvGrpSpPr/>
          <p:nvPr userDrawn="1"/>
        </p:nvGrpSpPr>
        <p:grpSpPr>
          <a:xfrm>
            <a:off x="5304154" y="1579302"/>
            <a:ext cx="1583692" cy="1594614"/>
            <a:chOff x="-7080" y="3360415"/>
            <a:chExt cx="2760093" cy="2779129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6E887C1E-C914-4F79-BACA-AC15BE7440D9}"/>
                </a:ext>
              </a:extLst>
            </p:cNvPr>
            <p:cNvSpPr/>
            <p:nvPr/>
          </p:nvSpPr>
          <p:spPr>
            <a:xfrm>
              <a:off x="-7080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6998E006-A5B7-4EB1-BF38-1B221119DB4A}"/>
                </a:ext>
              </a:extLst>
            </p:cNvPr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F43E6BA7-D539-440D-92CC-0E4E428F1BB4}"/>
                </a:ext>
              </a:extLst>
            </p:cNvPr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F8090194-C34F-4EC9-93F2-8971CEEA2387}"/>
                </a:ext>
              </a:extLst>
            </p:cNvPr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FE324906-6AE7-4E5F-A851-116F464E47FB}"/>
                </a:ext>
              </a:extLst>
            </p:cNvPr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C09994FB-EFB8-4351-AA64-917ED41F58D7}"/>
                </a:ext>
              </a:extLst>
            </p:cNvPr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A4530D53-67D2-4356-B58D-4B701BD11AC4}"/>
                </a:ext>
              </a:extLst>
            </p:cNvPr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3DE2FA0E-BA55-4177-B338-2D837827D366}"/>
                </a:ext>
              </a:extLst>
            </p:cNvPr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A7576F12-3508-491F-931F-346839EB5344}"/>
                </a:ext>
              </a:extLst>
            </p:cNvPr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58BD2B4A-82A4-4BF2-81A1-705B2DBB108C}"/>
                </a:ext>
              </a:extLst>
            </p:cNvPr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311C254F-93F3-42B2-BB18-2A4E61A53DD5}"/>
                </a:ext>
              </a:extLst>
            </p:cNvPr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7BDBEFD1-CFF2-4249-A387-9D3496A7B498}"/>
                </a:ext>
              </a:extLst>
            </p:cNvPr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7DA39216-21C8-4694-BA18-D70018BCAB77}"/>
                </a:ext>
              </a:extLst>
            </p:cNvPr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1D889EE9-088A-46F4-BE57-1649632D68B1}"/>
                </a:ext>
              </a:extLst>
            </p:cNvPr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DA63ECF8-07DD-4A51-A945-9F08651FC2F4}"/>
                </a:ext>
              </a:extLst>
            </p:cNvPr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FDCCABEB-3AEC-458E-9736-AEE727BF720B}"/>
                </a:ext>
              </a:extLst>
            </p:cNvPr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BFA5381F-C789-4221-A967-5BD1330CF35A}"/>
                </a:ext>
              </a:extLst>
            </p:cNvPr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9" name="文本框 248">
            <a:extLst>
              <a:ext uri="{FF2B5EF4-FFF2-40B4-BE49-F238E27FC236}">
                <a16:creationId xmlns:a16="http://schemas.microsoft.com/office/drawing/2014/main" id="{890ECE5E-5584-4D9D-974D-3E8361C60112}"/>
              </a:ext>
            </a:extLst>
          </p:cNvPr>
          <p:cNvSpPr txBox="1"/>
          <p:nvPr userDrawn="1"/>
        </p:nvSpPr>
        <p:spPr>
          <a:xfrm>
            <a:off x="4403487" y="223235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accent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D3F4DC48-5DC7-4B85-B7AC-EF7BA841E477}"/>
              </a:ext>
            </a:extLst>
          </p:cNvPr>
          <p:cNvCxnSpPr>
            <a:cxnSpLocks/>
          </p:cNvCxnSpPr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73985DFA-A549-408B-8B52-0FBA3CE49238}"/>
              </a:ext>
            </a:extLst>
          </p:cNvPr>
          <p:cNvCxnSpPr>
            <a:cxnSpLocks/>
          </p:cNvCxnSpPr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723465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4CD4C7C7-7EEA-460B-8AE0-4FF9BFDEE339}"/>
              </a:ext>
            </a:extLst>
          </p:cNvPr>
          <p:cNvSpPr/>
          <p:nvPr userDrawn="1"/>
        </p:nvSpPr>
        <p:spPr>
          <a:xfrm>
            <a:off x="0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02D256A6-ABE8-4972-96F7-9A18A1065F63}"/>
              </a:ext>
            </a:extLst>
          </p:cNvPr>
          <p:cNvSpPr/>
          <p:nvPr userDrawn="1"/>
        </p:nvSpPr>
        <p:spPr>
          <a:xfrm>
            <a:off x="0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7EC7349A-2C6D-4613-B5BA-BB05C94C0C43}"/>
              </a:ext>
            </a:extLst>
          </p:cNvPr>
          <p:cNvSpPr/>
          <p:nvPr userDrawn="1"/>
        </p:nvSpPr>
        <p:spPr>
          <a:xfrm>
            <a:off x="0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1CA7B061-5993-4DC4-9067-50DFB5307228}"/>
              </a:ext>
            </a:extLst>
          </p:cNvPr>
          <p:cNvSpPr/>
          <p:nvPr userDrawn="1"/>
        </p:nvSpPr>
        <p:spPr>
          <a:xfrm flipH="1">
            <a:off x="8868032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27937FF5-0BE2-4144-AF94-81E6C5B303FD}"/>
              </a:ext>
            </a:extLst>
          </p:cNvPr>
          <p:cNvSpPr/>
          <p:nvPr userDrawn="1"/>
        </p:nvSpPr>
        <p:spPr>
          <a:xfrm flipH="1">
            <a:off x="9313842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F3F3C483-FA0E-43E6-8F8B-6FA2BA80AEA5}"/>
              </a:ext>
            </a:extLst>
          </p:cNvPr>
          <p:cNvSpPr/>
          <p:nvPr userDrawn="1"/>
        </p:nvSpPr>
        <p:spPr>
          <a:xfrm flipH="1">
            <a:off x="9671222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, 白色, 黑色, 大&#10;&#10;描述已自动生成">
            <a:extLst>
              <a:ext uri="{FF2B5EF4-FFF2-40B4-BE49-F238E27FC236}">
                <a16:creationId xmlns:a16="http://schemas.microsoft.com/office/drawing/2014/main" id="{45251FF1-FD12-421C-AFB3-5D3395BB61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5"/>
          <a:stretch/>
        </p:blipFill>
        <p:spPr>
          <a:xfrm>
            <a:off x="0" y="4206543"/>
            <a:ext cx="12192000" cy="2651458"/>
          </a:xfrm>
          <a:prstGeom prst="rect">
            <a:avLst/>
          </a:prstGeom>
        </p:spPr>
      </p:pic>
      <p:pic>
        <p:nvPicPr>
          <p:cNvPr id="16" name="图片 15" descr="一些文字和图案&#10;&#10;描述已自动生成">
            <a:extLst>
              <a:ext uri="{FF2B5EF4-FFF2-40B4-BE49-F238E27FC236}">
                <a16:creationId xmlns:a16="http://schemas.microsoft.com/office/drawing/2014/main" id="{19447959-9D9D-4B34-A9A3-B42D94037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/>
        </p:blipFill>
        <p:spPr>
          <a:xfrm>
            <a:off x="-274442" y="1641664"/>
            <a:ext cx="2764740" cy="2651459"/>
          </a:xfrm>
          <a:prstGeom prst="rect">
            <a:avLst/>
          </a:prstGeom>
        </p:spPr>
      </p:pic>
      <p:pic>
        <p:nvPicPr>
          <p:cNvPr id="17" name="图片 16" descr="一些文字和图案&#10;&#10;描述已自动生成">
            <a:extLst>
              <a:ext uri="{FF2B5EF4-FFF2-40B4-BE49-F238E27FC236}">
                <a16:creationId xmlns:a16="http://schemas.microsoft.com/office/drawing/2014/main" id="{0B8A4542-4BAF-4A88-A528-41A248D4F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/>
        </p:blipFill>
        <p:spPr>
          <a:xfrm flipH="1">
            <a:off x="9671222" y="1641664"/>
            <a:ext cx="2764740" cy="2651459"/>
          </a:xfrm>
          <a:prstGeom prst="rect">
            <a:avLst/>
          </a:prstGeom>
        </p:spPr>
      </p:pic>
      <p:grpSp>
        <p:nvGrpSpPr>
          <p:cNvPr id="2" name="图形 11">
            <a:extLst>
              <a:ext uri="{FF2B5EF4-FFF2-40B4-BE49-F238E27FC236}">
                <a16:creationId xmlns:a16="http://schemas.microsoft.com/office/drawing/2014/main" id="{585F5029-EE2E-4C04-A65C-F763A627B496}"/>
              </a:ext>
            </a:extLst>
          </p:cNvPr>
          <p:cNvGrpSpPr/>
          <p:nvPr/>
        </p:nvGrpSpPr>
        <p:grpSpPr>
          <a:xfrm>
            <a:off x="4693892" y="455738"/>
            <a:ext cx="2455535" cy="560262"/>
            <a:chOff x="4693892" y="455738"/>
            <a:chExt cx="2455535" cy="560262"/>
          </a:xfrm>
          <a:solidFill>
            <a:srgbClr val="000000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99E1C816-CBAF-4098-AF12-33D8E045C964}"/>
                </a:ext>
              </a:extLst>
            </p:cNvPr>
            <p:cNvSpPr/>
            <p:nvPr/>
          </p:nvSpPr>
          <p:spPr>
            <a:xfrm>
              <a:off x="4693892" y="455738"/>
              <a:ext cx="556423" cy="560262"/>
            </a:xfrm>
            <a:custGeom>
              <a:avLst/>
              <a:gdLst>
                <a:gd name="connsiteX0" fmla="*/ 0 w 556423"/>
                <a:gd name="connsiteY0" fmla="*/ 280131 h 560262"/>
                <a:gd name="connsiteX1" fmla="*/ 278212 w 556423"/>
                <a:gd name="connsiteY1" fmla="*/ 0 h 560262"/>
                <a:gd name="connsiteX2" fmla="*/ 556423 w 556423"/>
                <a:gd name="connsiteY2" fmla="*/ 280131 h 560262"/>
                <a:gd name="connsiteX3" fmla="*/ 278212 w 556423"/>
                <a:gd name="connsiteY3" fmla="*/ 560262 h 560262"/>
                <a:gd name="connsiteX4" fmla="*/ 0 w 556423"/>
                <a:gd name="connsiteY4" fmla="*/ 280131 h 56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423" h="560262">
                  <a:moveTo>
                    <a:pt x="0" y="280131"/>
                  </a:moveTo>
                  <a:cubicBezTo>
                    <a:pt x="0" y="125418"/>
                    <a:pt x="124560" y="0"/>
                    <a:pt x="278212" y="0"/>
                  </a:cubicBezTo>
                  <a:cubicBezTo>
                    <a:pt x="431863" y="0"/>
                    <a:pt x="556423" y="125418"/>
                    <a:pt x="556423" y="280131"/>
                  </a:cubicBezTo>
                  <a:cubicBezTo>
                    <a:pt x="556423" y="434844"/>
                    <a:pt x="431863" y="560262"/>
                    <a:pt x="278212" y="560262"/>
                  </a:cubicBezTo>
                  <a:cubicBezTo>
                    <a:pt x="124560" y="560262"/>
                    <a:pt x="0" y="434844"/>
                    <a:pt x="0" y="280131"/>
                  </a:cubicBezTo>
                  <a:close/>
                </a:path>
              </a:pathLst>
            </a:custGeom>
            <a:solidFill>
              <a:schemeClr val="accent1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B922B3C7-A683-4E67-BF15-A3E205986E5D}"/>
                </a:ext>
              </a:extLst>
            </p:cNvPr>
            <p:cNvSpPr/>
            <p:nvPr/>
          </p:nvSpPr>
          <p:spPr>
            <a:xfrm>
              <a:off x="4785990" y="547835"/>
              <a:ext cx="372227" cy="376066"/>
            </a:xfrm>
            <a:custGeom>
              <a:avLst/>
              <a:gdLst>
                <a:gd name="connsiteX0" fmla="*/ 0 w 372227"/>
                <a:gd name="connsiteY0" fmla="*/ 188033 h 376066"/>
                <a:gd name="connsiteX1" fmla="*/ 186114 w 372227"/>
                <a:gd name="connsiteY1" fmla="*/ 0 h 376066"/>
                <a:gd name="connsiteX2" fmla="*/ 372228 w 372227"/>
                <a:gd name="connsiteY2" fmla="*/ 188033 h 376066"/>
                <a:gd name="connsiteX3" fmla="*/ 186114 w 372227"/>
                <a:gd name="connsiteY3" fmla="*/ 376066 h 376066"/>
                <a:gd name="connsiteX4" fmla="*/ 0 w 372227"/>
                <a:gd name="connsiteY4" fmla="*/ 188033 h 3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227" h="376066">
                  <a:moveTo>
                    <a:pt x="0" y="188033"/>
                  </a:moveTo>
                  <a:cubicBezTo>
                    <a:pt x="0" y="84185"/>
                    <a:pt x="83326" y="0"/>
                    <a:pt x="186114" y="0"/>
                  </a:cubicBezTo>
                  <a:cubicBezTo>
                    <a:pt x="288903" y="0"/>
                    <a:pt x="372228" y="84185"/>
                    <a:pt x="372228" y="188033"/>
                  </a:cubicBezTo>
                  <a:cubicBezTo>
                    <a:pt x="372228" y="291881"/>
                    <a:pt x="288903" y="376066"/>
                    <a:pt x="186114" y="376066"/>
                  </a:cubicBezTo>
                  <a:cubicBezTo>
                    <a:pt x="83326" y="376066"/>
                    <a:pt x="0" y="291881"/>
                    <a:pt x="0" y="18803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DA002BA5-BF43-4DE2-81B0-66F721EAB6E1}"/>
                </a:ext>
              </a:extLst>
            </p:cNvPr>
            <p:cNvSpPr/>
            <p:nvPr/>
          </p:nvSpPr>
          <p:spPr>
            <a:xfrm>
              <a:off x="4703486" y="716681"/>
              <a:ext cx="67154" cy="44584"/>
            </a:xfrm>
            <a:custGeom>
              <a:avLst/>
              <a:gdLst>
                <a:gd name="connsiteX0" fmla="*/ 23984 w 67154"/>
                <a:gd name="connsiteY0" fmla="*/ 40170 h 44584"/>
                <a:gd name="connsiteX1" fmla="*/ 28781 w 67154"/>
                <a:gd name="connsiteY1" fmla="*/ 42129 h 44584"/>
                <a:gd name="connsiteX2" fmla="*/ 33577 w 67154"/>
                <a:gd name="connsiteY2" fmla="*/ 44090 h 44584"/>
                <a:gd name="connsiteX3" fmla="*/ 50846 w 67154"/>
                <a:gd name="connsiteY3" fmla="*/ 33313 h 44584"/>
                <a:gd name="connsiteX4" fmla="*/ 58520 w 67154"/>
                <a:gd name="connsiteY4" fmla="*/ 33313 h 44584"/>
                <a:gd name="connsiteX5" fmla="*/ 65236 w 67154"/>
                <a:gd name="connsiteY5" fmla="*/ 25475 h 44584"/>
                <a:gd name="connsiteX6" fmla="*/ 67155 w 67154"/>
                <a:gd name="connsiteY6" fmla="*/ 9797 h 44584"/>
                <a:gd name="connsiteX7" fmla="*/ 64276 w 67154"/>
                <a:gd name="connsiteY7" fmla="*/ 5879 h 44584"/>
                <a:gd name="connsiteX8" fmla="*/ 58520 w 67154"/>
                <a:gd name="connsiteY8" fmla="*/ 4898 h 44584"/>
                <a:gd name="connsiteX9" fmla="*/ 57561 w 67154"/>
                <a:gd name="connsiteY9" fmla="*/ 16656 h 44584"/>
                <a:gd name="connsiteX10" fmla="*/ 52764 w 67154"/>
                <a:gd name="connsiteY10" fmla="*/ 26453 h 44584"/>
                <a:gd name="connsiteX11" fmla="*/ 49886 w 67154"/>
                <a:gd name="connsiteY11" fmla="*/ 12736 h 44584"/>
                <a:gd name="connsiteX12" fmla="*/ 39333 w 67154"/>
                <a:gd name="connsiteY12" fmla="*/ 10777 h 44584"/>
                <a:gd name="connsiteX13" fmla="*/ 30699 w 67154"/>
                <a:gd name="connsiteY13" fmla="*/ 0 h 44584"/>
                <a:gd name="connsiteX14" fmla="*/ 16309 w 67154"/>
                <a:gd name="connsiteY14" fmla="*/ 10777 h 44584"/>
                <a:gd name="connsiteX15" fmla="*/ 0 w 67154"/>
                <a:gd name="connsiteY15" fmla="*/ 18615 h 44584"/>
                <a:gd name="connsiteX16" fmla="*/ 14390 w 67154"/>
                <a:gd name="connsiteY16" fmla="*/ 19596 h 44584"/>
                <a:gd name="connsiteX17" fmla="*/ 26862 w 67154"/>
                <a:gd name="connsiteY17" fmla="*/ 33313 h 44584"/>
                <a:gd name="connsiteX18" fmla="*/ 41252 w 67154"/>
                <a:gd name="connsiteY18" fmla="*/ 35272 h 44584"/>
                <a:gd name="connsiteX19" fmla="*/ 23984 w 67154"/>
                <a:gd name="connsiteY19" fmla="*/ 40170 h 44584"/>
                <a:gd name="connsiteX20" fmla="*/ 22065 w 67154"/>
                <a:gd name="connsiteY20" fmla="*/ 15676 h 44584"/>
                <a:gd name="connsiteX21" fmla="*/ 23024 w 67154"/>
                <a:gd name="connsiteY21" fmla="*/ 10777 h 44584"/>
                <a:gd name="connsiteX22" fmla="*/ 28781 w 67154"/>
                <a:gd name="connsiteY22" fmla="*/ 7838 h 44584"/>
                <a:gd name="connsiteX23" fmla="*/ 34537 w 67154"/>
                <a:gd name="connsiteY23" fmla="*/ 13717 h 44584"/>
                <a:gd name="connsiteX24" fmla="*/ 34537 w 67154"/>
                <a:gd name="connsiteY24" fmla="*/ 18615 h 44584"/>
                <a:gd name="connsiteX25" fmla="*/ 27821 w 67154"/>
                <a:gd name="connsiteY25" fmla="*/ 18615 h 44584"/>
                <a:gd name="connsiteX26" fmla="*/ 22065 w 67154"/>
                <a:gd name="connsiteY26" fmla="*/ 15676 h 44584"/>
                <a:gd name="connsiteX27" fmla="*/ 37415 w 67154"/>
                <a:gd name="connsiteY27" fmla="*/ 23514 h 44584"/>
                <a:gd name="connsiteX28" fmla="*/ 37415 w 67154"/>
                <a:gd name="connsiteY28" fmla="*/ 19596 h 44584"/>
                <a:gd name="connsiteX29" fmla="*/ 39333 w 67154"/>
                <a:gd name="connsiteY29" fmla="*/ 20574 h 44584"/>
                <a:gd name="connsiteX30" fmla="*/ 39333 w 67154"/>
                <a:gd name="connsiteY30" fmla="*/ 22535 h 44584"/>
                <a:gd name="connsiteX31" fmla="*/ 37415 w 67154"/>
                <a:gd name="connsiteY31" fmla="*/ 23514 h 44584"/>
                <a:gd name="connsiteX32" fmla="*/ 42211 w 67154"/>
                <a:gd name="connsiteY32" fmla="*/ 23514 h 44584"/>
                <a:gd name="connsiteX33" fmla="*/ 42211 w 67154"/>
                <a:gd name="connsiteY33" fmla="*/ 19596 h 44584"/>
                <a:gd name="connsiteX34" fmla="*/ 44130 w 67154"/>
                <a:gd name="connsiteY34" fmla="*/ 17635 h 44584"/>
                <a:gd name="connsiteX35" fmla="*/ 44130 w 67154"/>
                <a:gd name="connsiteY35" fmla="*/ 21555 h 44584"/>
                <a:gd name="connsiteX36" fmla="*/ 42211 w 67154"/>
                <a:gd name="connsiteY36" fmla="*/ 23514 h 4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154" h="44584">
                  <a:moveTo>
                    <a:pt x="23984" y="40170"/>
                  </a:moveTo>
                  <a:cubicBezTo>
                    <a:pt x="23984" y="41150"/>
                    <a:pt x="25902" y="41150"/>
                    <a:pt x="28781" y="42129"/>
                  </a:cubicBezTo>
                  <a:cubicBezTo>
                    <a:pt x="29740" y="43109"/>
                    <a:pt x="31659" y="44090"/>
                    <a:pt x="33577" y="44090"/>
                  </a:cubicBezTo>
                  <a:cubicBezTo>
                    <a:pt x="44130" y="46049"/>
                    <a:pt x="47008" y="42129"/>
                    <a:pt x="50846" y="33313"/>
                  </a:cubicBezTo>
                  <a:cubicBezTo>
                    <a:pt x="53724" y="33313"/>
                    <a:pt x="55642" y="33313"/>
                    <a:pt x="58520" y="33313"/>
                  </a:cubicBezTo>
                  <a:cubicBezTo>
                    <a:pt x="61398" y="31352"/>
                    <a:pt x="63317" y="28414"/>
                    <a:pt x="65236" y="25475"/>
                  </a:cubicBezTo>
                  <a:cubicBezTo>
                    <a:pt x="65236" y="19596"/>
                    <a:pt x="65236" y="14697"/>
                    <a:pt x="67155" y="9797"/>
                  </a:cubicBezTo>
                  <a:cubicBezTo>
                    <a:pt x="66195" y="8818"/>
                    <a:pt x="65236" y="6857"/>
                    <a:pt x="64276" y="5879"/>
                  </a:cubicBezTo>
                  <a:cubicBezTo>
                    <a:pt x="63317" y="5879"/>
                    <a:pt x="60439" y="5879"/>
                    <a:pt x="58520" y="4898"/>
                  </a:cubicBezTo>
                  <a:cubicBezTo>
                    <a:pt x="57561" y="10777"/>
                    <a:pt x="57561" y="13717"/>
                    <a:pt x="57561" y="16656"/>
                  </a:cubicBezTo>
                  <a:cubicBezTo>
                    <a:pt x="59480" y="23514"/>
                    <a:pt x="57561" y="27434"/>
                    <a:pt x="52764" y="26453"/>
                  </a:cubicBezTo>
                  <a:cubicBezTo>
                    <a:pt x="53724" y="22535"/>
                    <a:pt x="53724" y="19596"/>
                    <a:pt x="49886" y="12736"/>
                  </a:cubicBezTo>
                  <a:cubicBezTo>
                    <a:pt x="46049" y="13717"/>
                    <a:pt x="42211" y="12736"/>
                    <a:pt x="39333" y="10777"/>
                  </a:cubicBezTo>
                  <a:cubicBezTo>
                    <a:pt x="36455" y="6857"/>
                    <a:pt x="33577" y="3920"/>
                    <a:pt x="30699" y="0"/>
                  </a:cubicBezTo>
                  <a:cubicBezTo>
                    <a:pt x="24943" y="2939"/>
                    <a:pt x="21106" y="6857"/>
                    <a:pt x="16309" y="10777"/>
                  </a:cubicBezTo>
                  <a:cubicBezTo>
                    <a:pt x="8634" y="8818"/>
                    <a:pt x="2878" y="12736"/>
                    <a:pt x="0" y="18615"/>
                  </a:cubicBezTo>
                  <a:cubicBezTo>
                    <a:pt x="6715" y="17635"/>
                    <a:pt x="11512" y="16656"/>
                    <a:pt x="14390" y="19596"/>
                  </a:cubicBezTo>
                  <a:cubicBezTo>
                    <a:pt x="18228" y="25475"/>
                    <a:pt x="22065" y="30373"/>
                    <a:pt x="26862" y="33313"/>
                  </a:cubicBezTo>
                  <a:cubicBezTo>
                    <a:pt x="31659" y="31352"/>
                    <a:pt x="36455" y="29393"/>
                    <a:pt x="41252" y="35272"/>
                  </a:cubicBezTo>
                  <a:cubicBezTo>
                    <a:pt x="35496" y="39191"/>
                    <a:pt x="25902" y="38211"/>
                    <a:pt x="23984" y="40170"/>
                  </a:cubicBezTo>
                  <a:close/>
                  <a:moveTo>
                    <a:pt x="22065" y="15676"/>
                  </a:moveTo>
                  <a:cubicBezTo>
                    <a:pt x="23024" y="13717"/>
                    <a:pt x="22065" y="12736"/>
                    <a:pt x="23024" y="10777"/>
                  </a:cubicBezTo>
                  <a:cubicBezTo>
                    <a:pt x="24943" y="6857"/>
                    <a:pt x="27821" y="5879"/>
                    <a:pt x="28781" y="7838"/>
                  </a:cubicBezTo>
                  <a:cubicBezTo>
                    <a:pt x="30699" y="9797"/>
                    <a:pt x="32618" y="11758"/>
                    <a:pt x="34537" y="13717"/>
                  </a:cubicBezTo>
                  <a:cubicBezTo>
                    <a:pt x="35496" y="15676"/>
                    <a:pt x="35496" y="16656"/>
                    <a:pt x="34537" y="18615"/>
                  </a:cubicBezTo>
                  <a:cubicBezTo>
                    <a:pt x="32618" y="18615"/>
                    <a:pt x="29740" y="18615"/>
                    <a:pt x="27821" y="18615"/>
                  </a:cubicBezTo>
                  <a:cubicBezTo>
                    <a:pt x="24943" y="18615"/>
                    <a:pt x="23024" y="17635"/>
                    <a:pt x="22065" y="15676"/>
                  </a:cubicBezTo>
                  <a:close/>
                  <a:moveTo>
                    <a:pt x="37415" y="23514"/>
                  </a:moveTo>
                  <a:cubicBezTo>
                    <a:pt x="37415" y="22535"/>
                    <a:pt x="38374" y="20574"/>
                    <a:pt x="37415" y="19596"/>
                  </a:cubicBezTo>
                  <a:cubicBezTo>
                    <a:pt x="38374" y="19596"/>
                    <a:pt x="38374" y="20574"/>
                    <a:pt x="39333" y="20574"/>
                  </a:cubicBezTo>
                  <a:cubicBezTo>
                    <a:pt x="39333" y="21555"/>
                    <a:pt x="39333" y="21555"/>
                    <a:pt x="39333" y="22535"/>
                  </a:cubicBezTo>
                  <a:cubicBezTo>
                    <a:pt x="39333" y="23514"/>
                    <a:pt x="38374" y="23514"/>
                    <a:pt x="37415" y="23514"/>
                  </a:cubicBezTo>
                  <a:close/>
                  <a:moveTo>
                    <a:pt x="42211" y="23514"/>
                  </a:moveTo>
                  <a:cubicBezTo>
                    <a:pt x="42211" y="21555"/>
                    <a:pt x="42211" y="20574"/>
                    <a:pt x="42211" y="19596"/>
                  </a:cubicBezTo>
                  <a:cubicBezTo>
                    <a:pt x="43171" y="18615"/>
                    <a:pt x="44130" y="18615"/>
                    <a:pt x="44130" y="17635"/>
                  </a:cubicBezTo>
                  <a:cubicBezTo>
                    <a:pt x="44130" y="18615"/>
                    <a:pt x="44130" y="20574"/>
                    <a:pt x="44130" y="21555"/>
                  </a:cubicBezTo>
                  <a:cubicBezTo>
                    <a:pt x="43171" y="22535"/>
                    <a:pt x="43171" y="22535"/>
                    <a:pt x="42211" y="2351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E07FFC-6749-41A1-9476-05D60EA9CA52}"/>
                </a:ext>
              </a:extLst>
            </p:cNvPr>
            <p:cNvSpPr/>
            <p:nvPr/>
          </p:nvSpPr>
          <p:spPr>
            <a:xfrm>
              <a:off x="4751453" y="591966"/>
              <a:ext cx="47967" cy="44130"/>
            </a:xfrm>
            <a:custGeom>
              <a:avLst/>
              <a:gdLst>
                <a:gd name="connsiteX0" fmla="*/ 0 w 47967"/>
                <a:gd name="connsiteY0" fmla="*/ 14711 h 44130"/>
                <a:gd name="connsiteX1" fmla="*/ 959 w 47967"/>
                <a:gd name="connsiteY1" fmla="*/ 9806 h 44130"/>
                <a:gd name="connsiteX2" fmla="*/ 1919 w 47967"/>
                <a:gd name="connsiteY2" fmla="*/ 3922 h 44130"/>
                <a:gd name="connsiteX3" fmla="*/ 7675 w 47967"/>
                <a:gd name="connsiteY3" fmla="*/ 0 h 44130"/>
                <a:gd name="connsiteX4" fmla="*/ 11512 w 47967"/>
                <a:gd name="connsiteY4" fmla="*/ 980 h 44130"/>
                <a:gd name="connsiteX5" fmla="*/ 23024 w 47967"/>
                <a:gd name="connsiteY5" fmla="*/ 17652 h 44130"/>
                <a:gd name="connsiteX6" fmla="*/ 31659 w 47967"/>
                <a:gd name="connsiteY6" fmla="*/ 7846 h 44130"/>
                <a:gd name="connsiteX7" fmla="*/ 38374 w 47967"/>
                <a:gd name="connsiteY7" fmla="*/ 1961 h 44130"/>
                <a:gd name="connsiteX8" fmla="*/ 42211 w 47967"/>
                <a:gd name="connsiteY8" fmla="*/ 4904 h 44130"/>
                <a:gd name="connsiteX9" fmla="*/ 37415 w 47967"/>
                <a:gd name="connsiteY9" fmla="*/ 11767 h 44130"/>
                <a:gd name="connsiteX10" fmla="*/ 47968 w 47967"/>
                <a:gd name="connsiteY10" fmla="*/ 27459 h 44130"/>
                <a:gd name="connsiteX11" fmla="*/ 41252 w 47967"/>
                <a:gd name="connsiteY11" fmla="*/ 37265 h 44130"/>
                <a:gd name="connsiteX12" fmla="*/ 36455 w 47967"/>
                <a:gd name="connsiteY12" fmla="*/ 44130 h 44130"/>
                <a:gd name="connsiteX13" fmla="*/ 24943 w 47967"/>
                <a:gd name="connsiteY13" fmla="*/ 39226 h 44130"/>
                <a:gd name="connsiteX14" fmla="*/ 18228 w 47967"/>
                <a:gd name="connsiteY14" fmla="*/ 38246 h 44130"/>
                <a:gd name="connsiteX15" fmla="*/ 23984 w 47967"/>
                <a:gd name="connsiteY15" fmla="*/ 25498 h 44130"/>
                <a:gd name="connsiteX16" fmla="*/ 20146 w 47967"/>
                <a:gd name="connsiteY16" fmla="*/ 24517 h 44130"/>
                <a:gd name="connsiteX17" fmla="*/ 12472 w 47967"/>
                <a:gd name="connsiteY17" fmla="*/ 12748 h 44130"/>
                <a:gd name="connsiteX18" fmla="*/ 7675 w 47967"/>
                <a:gd name="connsiteY18" fmla="*/ 11767 h 44130"/>
                <a:gd name="connsiteX19" fmla="*/ 0 w 47967"/>
                <a:gd name="connsiteY19" fmla="*/ 14711 h 44130"/>
                <a:gd name="connsiteX20" fmla="*/ 25902 w 47967"/>
                <a:gd name="connsiteY20" fmla="*/ 35304 h 44130"/>
                <a:gd name="connsiteX21" fmla="*/ 39333 w 47967"/>
                <a:gd name="connsiteY21" fmla="*/ 27459 h 44130"/>
                <a:gd name="connsiteX22" fmla="*/ 33577 w 47967"/>
                <a:gd name="connsiteY22" fmla="*/ 21574 h 44130"/>
                <a:gd name="connsiteX23" fmla="*/ 25902 w 47967"/>
                <a:gd name="connsiteY23" fmla="*/ 35304 h 4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7967" h="44130">
                  <a:moveTo>
                    <a:pt x="0" y="14711"/>
                  </a:moveTo>
                  <a:cubicBezTo>
                    <a:pt x="0" y="12748"/>
                    <a:pt x="959" y="11767"/>
                    <a:pt x="959" y="9806"/>
                  </a:cubicBezTo>
                  <a:cubicBezTo>
                    <a:pt x="959" y="7846"/>
                    <a:pt x="959" y="5885"/>
                    <a:pt x="1919" y="3922"/>
                  </a:cubicBezTo>
                  <a:cubicBezTo>
                    <a:pt x="2878" y="980"/>
                    <a:pt x="4797" y="0"/>
                    <a:pt x="7675" y="0"/>
                  </a:cubicBezTo>
                  <a:cubicBezTo>
                    <a:pt x="8634" y="0"/>
                    <a:pt x="10553" y="0"/>
                    <a:pt x="11512" y="980"/>
                  </a:cubicBezTo>
                  <a:cubicBezTo>
                    <a:pt x="16309" y="5885"/>
                    <a:pt x="20146" y="10787"/>
                    <a:pt x="23024" y="17652"/>
                  </a:cubicBezTo>
                  <a:cubicBezTo>
                    <a:pt x="26862" y="15691"/>
                    <a:pt x="28781" y="10787"/>
                    <a:pt x="31659" y="7846"/>
                  </a:cubicBezTo>
                  <a:cubicBezTo>
                    <a:pt x="32618" y="6865"/>
                    <a:pt x="35496" y="2941"/>
                    <a:pt x="38374" y="1961"/>
                  </a:cubicBezTo>
                  <a:cubicBezTo>
                    <a:pt x="40293" y="980"/>
                    <a:pt x="41252" y="1961"/>
                    <a:pt x="42211" y="4904"/>
                  </a:cubicBezTo>
                  <a:cubicBezTo>
                    <a:pt x="42211" y="5885"/>
                    <a:pt x="38374" y="10787"/>
                    <a:pt x="37415" y="11767"/>
                  </a:cubicBezTo>
                  <a:cubicBezTo>
                    <a:pt x="41252" y="16672"/>
                    <a:pt x="45089" y="18633"/>
                    <a:pt x="47968" y="27459"/>
                  </a:cubicBezTo>
                  <a:cubicBezTo>
                    <a:pt x="46049" y="30400"/>
                    <a:pt x="44130" y="34324"/>
                    <a:pt x="41252" y="37265"/>
                  </a:cubicBezTo>
                  <a:cubicBezTo>
                    <a:pt x="39333" y="39226"/>
                    <a:pt x="38374" y="42169"/>
                    <a:pt x="36455" y="44130"/>
                  </a:cubicBezTo>
                  <a:cubicBezTo>
                    <a:pt x="32618" y="40208"/>
                    <a:pt x="28781" y="39226"/>
                    <a:pt x="24943" y="39226"/>
                  </a:cubicBezTo>
                  <a:cubicBezTo>
                    <a:pt x="23024" y="40208"/>
                    <a:pt x="20146" y="40208"/>
                    <a:pt x="18228" y="38246"/>
                  </a:cubicBezTo>
                  <a:cubicBezTo>
                    <a:pt x="17268" y="34324"/>
                    <a:pt x="21106" y="29420"/>
                    <a:pt x="23984" y="25498"/>
                  </a:cubicBezTo>
                  <a:cubicBezTo>
                    <a:pt x="23024" y="25498"/>
                    <a:pt x="22065" y="24517"/>
                    <a:pt x="20146" y="24517"/>
                  </a:cubicBezTo>
                  <a:cubicBezTo>
                    <a:pt x="17268" y="21574"/>
                    <a:pt x="15350" y="17652"/>
                    <a:pt x="12472" y="12748"/>
                  </a:cubicBezTo>
                  <a:cubicBezTo>
                    <a:pt x="11512" y="14711"/>
                    <a:pt x="7675" y="13730"/>
                    <a:pt x="7675" y="11767"/>
                  </a:cubicBezTo>
                  <a:cubicBezTo>
                    <a:pt x="6715" y="9806"/>
                    <a:pt x="3837" y="13730"/>
                    <a:pt x="0" y="14711"/>
                  </a:cubicBezTo>
                  <a:close/>
                  <a:moveTo>
                    <a:pt x="25902" y="35304"/>
                  </a:moveTo>
                  <a:cubicBezTo>
                    <a:pt x="30699" y="37265"/>
                    <a:pt x="35496" y="34324"/>
                    <a:pt x="39333" y="27459"/>
                  </a:cubicBezTo>
                  <a:cubicBezTo>
                    <a:pt x="39333" y="24517"/>
                    <a:pt x="36455" y="22556"/>
                    <a:pt x="33577" y="21574"/>
                  </a:cubicBezTo>
                  <a:cubicBezTo>
                    <a:pt x="29740" y="25498"/>
                    <a:pt x="28781" y="29420"/>
                    <a:pt x="25902" y="3530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DD5EAF6-3C7A-4BF9-BB5B-A698BA7F6410}"/>
                </a:ext>
              </a:extLst>
            </p:cNvPr>
            <p:cNvSpPr/>
            <p:nvPr/>
          </p:nvSpPr>
          <p:spPr>
            <a:xfrm>
              <a:off x="5141538" y="600230"/>
              <a:ext cx="56972" cy="54835"/>
            </a:xfrm>
            <a:custGeom>
              <a:avLst/>
              <a:gdLst>
                <a:gd name="connsiteX0" fmla="*/ 49419 w 56972"/>
                <a:gd name="connsiteY0" fmla="*/ 3184 h 54835"/>
                <a:gd name="connsiteX1" fmla="*/ 35259 w 56972"/>
                <a:gd name="connsiteY1" fmla="*/ 8846 h 54835"/>
                <a:gd name="connsiteX2" fmla="*/ 23929 w 56972"/>
                <a:gd name="connsiteY2" fmla="*/ 10734 h 54835"/>
                <a:gd name="connsiteX3" fmla="*/ 22041 w 56972"/>
                <a:gd name="connsiteY3" fmla="*/ 3184 h 54835"/>
                <a:gd name="connsiteX4" fmla="*/ 12599 w 56972"/>
                <a:gd name="connsiteY4" fmla="*/ 354 h 54835"/>
                <a:gd name="connsiteX5" fmla="*/ 14487 w 56972"/>
                <a:gd name="connsiteY5" fmla="*/ 6016 h 54835"/>
                <a:gd name="connsiteX6" fmla="*/ 17319 w 56972"/>
                <a:gd name="connsiteY6" fmla="*/ 15452 h 54835"/>
                <a:gd name="connsiteX7" fmla="*/ 4101 w 56972"/>
                <a:gd name="connsiteY7" fmla="*/ 13564 h 54835"/>
                <a:gd name="connsiteX8" fmla="*/ 14487 w 56972"/>
                <a:gd name="connsiteY8" fmla="*/ 28663 h 54835"/>
                <a:gd name="connsiteX9" fmla="*/ 32425 w 56972"/>
                <a:gd name="connsiteY9" fmla="*/ 25831 h 54835"/>
                <a:gd name="connsiteX10" fmla="*/ 48475 w 56972"/>
                <a:gd name="connsiteY10" fmla="*/ 41873 h 54835"/>
                <a:gd name="connsiteX11" fmla="*/ 48475 w 56972"/>
                <a:gd name="connsiteY11" fmla="*/ 32437 h 54835"/>
                <a:gd name="connsiteX12" fmla="*/ 42811 w 56972"/>
                <a:gd name="connsiteY12" fmla="*/ 28663 h 54835"/>
                <a:gd name="connsiteX13" fmla="*/ 37147 w 56972"/>
                <a:gd name="connsiteY13" fmla="*/ 23944 h 54835"/>
                <a:gd name="connsiteX14" fmla="*/ 51309 w 56972"/>
                <a:gd name="connsiteY14" fmla="*/ 17338 h 54835"/>
                <a:gd name="connsiteX15" fmla="*/ 56973 w 56972"/>
                <a:gd name="connsiteY15" fmla="*/ 7902 h 54835"/>
                <a:gd name="connsiteX16" fmla="*/ 49419 w 56972"/>
                <a:gd name="connsiteY16" fmla="*/ 3184 h 54835"/>
                <a:gd name="connsiteX17" fmla="*/ 18263 w 56972"/>
                <a:gd name="connsiteY17" fmla="*/ 31493 h 54835"/>
                <a:gd name="connsiteX18" fmla="*/ 22985 w 56972"/>
                <a:gd name="connsiteY18" fmla="*/ 52253 h 54835"/>
                <a:gd name="connsiteX19" fmla="*/ 16375 w 56972"/>
                <a:gd name="connsiteY19" fmla="*/ 52253 h 54835"/>
                <a:gd name="connsiteX20" fmla="*/ 14487 w 56972"/>
                <a:gd name="connsiteY20" fmla="*/ 43761 h 54835"/>
                <a:gd name="connsiteX21" fmla="*/ 18263 w 56972"/>
                <a:gd name="connsiteY21" fmla="*/ 31493 h 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72" h="54835">
                  <a:moveTo>
                    <a:pt x="49419" y="3184"/>
                  </a:moveTo>
                  <a:cubicBezTo>
                    <a:pt x="44699" y="6016"/>
                    <a:pt x="39979" y="6958"/>
                    <a:pt x="35259" y="8846"/>
                  </a:cubicBezTo>
                  <a:cubicBezTo>
                    <a:pt x="31481" y="10734"/>
                    <a:pt x="27705" y="11676"/>
                    <a:pt x="23929" y="10734"/>
                  </a:cubicBezTo>
                  <a:cubicBezTo>
                    <a:pt x="22985" y="8846"/>
                    <a:pt x="22041" y="6016"/>
                    <a:pt x="22041" y="3184"/>
                  </a:cubicBezTo>
                  <a:cubicBezTo>
                    <a:pt x="22041" y="354"/>
                    <a:pt x="16375" y="-590"/>
                    <a:pt x="12599" y="354"/>
                  </a:cubicBezTo>
                  <a:cubicBezTo>
                    <a:pt x="12599" y="1298"/>
                    <a:pt x="15431" y="2240"/>
                    <a:pt x="14487" y="6016"/>
                  </a:cubicBezTo>
                  <a:cubicBezTo>
                    <a:pt x="13543" y="9790"/>
                    <a:pt x="15431" y="13564"/>
                    <a:pt x="17319" y="15452"/>
                  </a:cubicBezTo>
                  <a:cubicBezTo>
                    <a:pt x="12599" y="16394"/>
                    <a:pt x="8823" y="15452"/>
                    <a:pt x="4101" y="13564"/>
                  </a:cubicBezTo>
                  <a:cubicBezTo>
                    <a:pt x="-2507" y="12620"/>
                    <a:pt x="-2507" y="16394"/>
                    <a:pt x="14487" y="28663"/>
                  </a:cubicBezTo>
                  <a:cubicBezTo>
                    <a:pt x="21097" y="29607"/>
                    <a:pt x="26761" y="27719"/>
                    <a:pt x="32425" y="25831"/>
                  </a:cubicBezTo>
                  <a:cubicBezTo>
                    <a:pt x="38091" y="32437"/>
                    <a:pt x="45643" y="40929"/>
                    <a:pt x="48475" y="41873"/>
                  </a:cubicBezTo>
                  <a:cubicBezTo>
                    <a:pt x="50365" y="39987"/>
                    <a:pt x="48475" y="35269"/>
                    <a:pt x="48475" y="32437"/>
                  </a:cubicBezTo>
                  <a:cubicBezTo>
                    <a:pt x="46587" y="30549"/>
                    <a:pt x="44699" y="29607"/>
                    <a:pt x="42811" y="28663"/>
                  </a:cubicBezTo>
                  <a:cubicBezTo>
                    <a:pt x="39979" y="26775"/>
                    <a:pt x="37147" y="25831"/>
                    <a:pt x="37147" y="23944"/>
                  </a:cubicBezTo>
                  <a:cubicBezTo>
                    <a:pt x="42811" y="21113"/>
                    <a:pt x="47531" y="21113"/>
                    <a:pt x="51309" y="17338"/>
                  </a:cubicBezTo>
                  <a:cubicBezTo>
                    <a:pt x="54141" y="14508"/>
                    <a:pt x="55085" y="11676"/>
                    <a:pt x="56973" y="7902"/>
                  </a:cubicBezTo>
                  <a:cubicBezTo>
                    <a:pt x="55085" y="5072"/>
                    <a:pt x="52253" y="6958"/>
                    <a:pt x="49419" y="3184"/>
                  </a:cubicBezTo>
                  <a:close/>
                  <a:moveTo>
                    <a:pt x="18263" y="31493"/>
                  </a:moveTo>
                  <a:cubicBezTo>
                    <a:pt x="22985" y="38099"/>
                    <a:pt x="26761" y="45647"/>
                    <a:pt x="22985" y="52253"/>
                  </a:cubicBezTo>
                  <a:cubicBezTo>
                    <a:pt x="20153" y="56971"/>
                    <a:pt x="18263" y="54141"/>
                    <a:pt x="16375" y="52253"/>
                  </a:cubicBezTo>
                  <a:cubicBezTo>
                    <a:pt x="14487" y="49423"/>
                    <a:pt x="12599" y="45647"/>
                    <a:pt x="14487" y="43761"/>
                  </a:cubicBezTo>
                  <a:cubicBezTo>
                    <a:pt x="16375" y="39987"/>
                    <a:pt x="15431" y="35269"/>
                    <a:pt x="18263" y="3149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A7F10AA-F7B2-49C9-A8E6-F3E175EB2141}"/>
                </a:ext>
              </a:extLst>
            </p:cNvPr>
            <p:cNvSpPr/>
            <p:nvPr/>
          </p:nvSpPr>
          <p:spPr>
            <a:xfrm>
              <a:off x="5171206" y="714763"/>
              <a:ext cx="74886" cy="45864"/>
            </a:xfrm>
            <a:custGeom>
              <a:avLst/>
              <a:gdLst>
                <a:gd name="connsiteX0" fmla="*/ 63424 w 74886"/>
                <a:gd name="connsiteY0" fmla="*/ 2878 h 45864"/>
                <a:gd name="connsiteX1" fmla="*/ 51624 w 74886"/>
                <a:gd name="connsiteY1" fmla="*/ 7675 h 45864"/>
                <a:gd name="connsiteX2" fmla="*/ 53591 w 74886"/>
                <a:gd name="connsiteY2" fmla="*/ 12472 h 45864"/>
                <a:gd name="connsiteX3" fmla="*/ 57524 w 74886"/>
                <a:gd name="connsiteY3" fmla="*/ 12472 h 45864"/>
                <a:gd name="connsiteX4" fmla="*/ 61457 w 74886"/>
                <a:gd name="connsiteY4" fmla="*/ 11512 h 45864"/>
                <a:gd name="connsiteX5" fmla="*/ 63424 w 74886"/>
                <a:gd name="connsiteY5" fmla="*/ 2878 h 45864"/>
                <a:gd name="connsiteX6" fmla="*/ 62442 w 74886"/>
                <a:gd name="connsiteY6" fmla="*/ 23984 h 45864"/>
                <a:gd name="connsiteX7" fmla="*/ 65391 w 74886"/>
                <a:gd name="connsiteY7" fmla="*/ 17268 h 45864"/>
                <a:gd name="connsiteX8" fmla="*/ 57524 w 74886"/>
                <a:gd name="connsiteY8" fmla="*/ 19187 h 45864"/>
                <a:gd name="connsiteX9" fmla="*/ 62442 w 74886"/>
                <a:gd name="connsiteY9" fmla="*/ 23984 h 45864"/>
                <a:gd name="connsiteX10" fmla="*/ 73257 w 74886"/>
                <a:gd name="connsiteY10" fmla="*/ 34537 h 45864"/>
                <a:gd name="connsiteX11" fmla="*/ 56540 w 74886"/>
                <a:gd name="connsiteY11" fmla="*/ 28781 h 45864"/>
                <a:gd name="connsiteX12" fmla="*/ 62442 w 74886"/>
                <a:gd name="connsiteY12" fmla="*/ 40293 h 45864"/>
                <a:gd name="connsiteX13" fmla="*/ 69324 w 74886"/>
                <a:gd name="connsiteY13" fmla="*/ 44130 h 45864"/>
                <a:gd name="connsiteX14" fmla="*/ 73257 w 74886"/>
                <a:gd name="connsiteY14" fmla="*/ 34537 h 45864"/>
                <a:gd name="connsiteX15" fmla="*/ 29008 w 74886"/>
                <a:gd name="connsiteY15" fmla="*/ 0 h 45864"/>
                <a:gd name="connsiteX16" fmla="*/ 40808 w 74886"/>
                <a:gd name="connsiteY16" fmla="*/ 0 h 45864"/>
                <a:gd name="connsiteX17" fmla="*/ 51624 w 74886"/>
                <a:gd name="connsiteY17" fmla="*/ 32618 h 45864"/>
                <a:gd name="connsiteX18" fmla="*/ 45724 w 74886"/>
                <a:gd name="connsiteY18" fmla="*/ 36455 h 45864"/>
                <a:gd name="connsiteX19" fmla="*/ 39824 w 74886"/>
                <a:gd name="connsiteY19" fmla="*/ 31659 h 45864"/>
                <a:gd name="connsiteX20" fmla="*/ 23108 w 74886"/>
                <a:gd name="connsiteY20" fmla="*/ 29740 h 45864"/>
                <a:gd name="connsiteX21" fmla="*/ 23108 w 74886"/>
                <a:gd name="connsiteY21" fmla="*/ 36455 h 45864"/>
                <a:gd name="connsiteX22" fmla="*/ 25073 w 74886"/>
                <a:gd name="connsiteY22" fmla="*/ 43171 h 45864"/>
                <a:gd name="connsiteX23" fmla="*/ 19175 w 74886"/>
                <a:gd name="connsiteY23" fmla="*/ 44130 h 45864"/>
                <a:gd name="connsiteX24" fmla="*/ 16224 w 74886"/>
                <a:gd name="connsiteY24" fmla="*/ 33577 h 45864"/>
                <a:gd name="connsiteX25" fmla="*/ 14257 w 74886"/>
                <a:gd name="connsiteY25" fmla="*/ 34537 h 45864"/>
                <a:gd name="connsiteX26" fmla="*/ 2457 w 74886"/>
                <a:gd name="connsiteY26" fmla="*/ 28781 h 45864"/>
                <a:gd name="connsiteX27" fmla="*/ 8357 w 74886"/>
                <a:gd name="connsiteY27" fmla="*/ 13431 h 45864"/>
                <a:gd name="connsiteX28" fmla="*/ 19175 w 74886"/>
                <a:gd name="connsiteY28" fmla="*/ 8634 h 45864"/>
                <a:gd name="connsiteX29" fmla="*/ 21142 w 74886"/>
                <a:gd name="connsiteY29" fmla="*/ 23984 h 45864"/>
                <a:gd name="connsiteX30" fmla="*/ 34906 w 74886"/>
                <a:gd name="connsiteY30" fmla="*/ 27821 h 45864"/>
                <a:gd name="connsiteX31" fmla="*/ 29008 w 74886"/>
                <a:gd name="connsiteY31" fmla="*/ 20146 h 45864"/>
                <a:gd name="connsiteX32" fmla="*/ 24091 w 74886"/>
                <a:gd name="connsiteY32" fmla="*/ 15350 h 45864"/>
                <a:gd name="connsiteX33" fmla="*/ 41791 w 74886"/>
                <a:gd name="connsiteY33" fmla="*/ 27821 h 45864"/>
                <a:gd name="connsiteX34" fmla="*/ 34906 w 74886"/>
                <a:gd name="connsiteY34" fmla="*/ 10553 h 45864"/>
                <a:gd name="connsiteX35" fmla="*/ 32942 w 74886"/>
                <a:gd name="connsiteY35" fmla="*/ 7675 h 45864"/>
                <a:gd name="connsiteX36" fmla="*/ 29008 w 74886"/>
                <a:gd name="connsiteY36" fmla="*/ 0 h 45864"/>
                <a:gd name="connsiteX37" fmla="*/ 12291 w 74886"/>
                <a:gd name="connsiteY37" fmla="*/ 16309 h 45864"/>
                <a:gd name="connsiteX38" fmla="*/ 7375 w 74886"/>
                <a:gd name="connsiteY38" fmla="*/ 19187 h 45864"/>
                <a:gd name="connsiteX39" fmla="*/ 8357 w 74886"/>
                <a:gd name="connsiteY39" fmla="*/ 25903 h 45864"/>
                <a:gd name="connsiteX40" fmla="*/ 13275 w 74886"/>
                <a:gd name="connsiteY40" fmla="*/ 26862 h 45864"/>
                <a:gd name="connsiteX41" fmla="*/ 12291 w 74886"/>
                <a:gd name="connsiteY41" fmla="*/ 16309 h 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4886" h="45864">
                  <a:moveTo>
                    <a:pt x="63424" y="2878"/>
                  </a:moveTo>
                  <a:cubicBezTo>
                    <a:pt x="58508" y="959"/>
                    <a:pt x="55557" y="3837"/>
                    <a:pt x="51624" y="7675"/>
                  </a:cubicBezTo>
                  <a:cubicBezTo>
                    <a:pt x="51624" y="10553"/>
                    <a:pt x="51624" y="12472"/>
                    <a:pt x="53591" y="12472"/>
                  </a:cubicBezTo>
                  <a:cubicBezTo>
                    <a:pt x="54573" y="13431"/>
                    <a:pt x="56540" y="12472"/>
                    <a:pt x="57524" y="12472"/>
                  </a:cubicBezTo>
                  <a:cubicBezTo>
                    <a:pt x="59491" y="12472"/>
                    <a:pt x="60475" y="12472"/>
                    <a:pt x="61457" y="11512"/>
                  </a:cubicBezTo>
                  <a:cubicBezTo>
                    <a:pt x="65391" y="9594"/>
                    <a:pt x="67357" y="1919"/>
                    <a:pt x="63424" y="2878"/>
                  </a:cubicBezTo>
                  <a:close/>
                  <a:moveTo>
                    <a:pt x="62442" y="23984"/>
                  </a:moveTo>
                  <a:cubicBezTo>
                    <a:pt x="64406" y="22065"/>
                    <a:pt x="67357" y="21106"/>
                    <a:pt x="65391" y="17268"/>
                  </a:cubicBezTo>
                  <a:cubicBezTo>
                    <a:pt x="61457" y="15350"/>
                    <a:pt x="58508" y="18228"/>
                    <a:pt x="57524" y="19187"/>
                  </a:cubicBezTo>
                  <a:cubicBezTo>
                    <a:pt x="55557" y="21106"/>
                    <a:pt x="57524" y="21106"/>
                    <a:pt x="62442" y="23984"/>
                  </a:cubicBezTo>
                  <a:close/>
                  <a:moveTo>
                    <a:pt x="73257" y="34537"/>
                  </a:moveTo>
                  <a:cubicBezTo>
                    <a:pt x="66373" y="32618"/>
                    <a:pt x="62442" y="30699"/>
                    <a:pt x="56540" y="28781"/>
                  </a:cubicBezTo>
                  <a:cubicBezTo>
                    <a:pt x="61457" y="32618"/>
                    <a:pt x="61457" y="36455"/>
                    <a:pt x="62442" y="40293"/>
                  </a:cubicBezTo>
                  <a:cubicBezTo>
                    <a:pt x="66373" y="45090"/>
                    <a:pt x="68342" y="46049"/>
                    <a:pt x="69324" y="44130"/>
                  </a:cubicBezTo>
                  <a:cubicBezTo>
                    <a:pt x="73257" y="41252"/>
                    <a:pt x="77191" y="38374"/>
                    <a:pt x="73257" y="34537"/>
                  </a:cubicBezTo>
                  <a:close/>
                  <a:moveTo>
                    <a:pt x="29008" y="0"/>
                  </a:moveTo>
                  <a:cubicBezTo>
                    <a:pt x="32942" y="0"/>
                    <a:pt x="36873" y="959"/>
                    <a:pt x="40808" y="0"/>
                  </a:cubicBezTo>
                  <a:cubicBezTo>
                    <a:pt x="48675" y="8634"/>
                    <a:pt x="50642" y="17268"/>
                    <a:pt x="51624" y="32618"/>
                  </a:cubicBezTo>
                  <a:cubicBezTo>
                    <a:pt x="50642" y="34537"/>
                    <a:pt x="47691" y="36455"/>
                    <a:pt x="45724" y="36455"/>
                  </a:cubicBezTo>
                  <a:cubicBezTo>
                    <a:pt x="42775" y="35496"/>
                    <a:pt x="42775" y="33577"/>
                    <a:pt x="39824" y="31659"/>
                  </a:cubicBezTo>
                  <a:cubicBezTo>
                    <a:pt x="34906" y="33577"/>
                    <a:pt x="29008" y="31659"/>
                    <a:pt x="23108" y="29740"/>
                  </a:cubicBezTo>
                  <a:cubicBezTo>
                    <a:pt x="21142" y="30699"/>
                    <a:pt x="21142" y="33577"/>
                    <a:pt x="23108" y="36455"/>
                  </a:cubicBezTo>
                  <a:cubicBezTo>
                    <a:pt x="24091" y="38374"/>
                    <a:pt x="26057" y="41252"/>
                    <a:pt x="25073" y="43171"/>
                  </a:cubicBezTo>
                  <a:cubicBezTo>
                    <a:pt x="22124" y="47968"/>
                    <a:pt x="19175" y="45090"/>
                    <a:pt x="19175" y="44130"/>
                  </a:cubicBezTo>
                  <a:cubicBezTo>
                    <a:pt x="17206" y="39333"/>
                    <a:pt x="16224" y="34537"/>
                    <a:pt x="16224" y="33577"/>
                  </a:cubicBezTo>
                  <a:cubicBezTo>
                    <a:pt x="15240" y="33577"/>
                    <a:pt x="15240" y="34537"/>
                    <a:pt x="14257" y="34537"/>
                  </a:cubicBezTo>
                  <a:cubicBezTo>
                    <a:pt x="7375" y="34537"/>
                    <a:pt x="3442" y="31659"/>
                    <a:pt x="2457" y="28781"/>
                  </a:cubicBezTo>
                  <a:cubicBezTo>
                    <a:pt x="-1476" y="21106"/>
                    <a:pt x="-1476" y="14390"/>
                    <a:pt x="8357" y="13431"/>
                  </a:cubicBezTo>
                  <a:cubicBezTo>
                    <a:pt x="12291" y="6715"/>
                    <a:pt x="16224" y="4797"/>
                    <a:pt x="19175" y="8634"/>
                  </a:cubicBezTo>
                  <a:cubicBezTo>
                    <a:pt x="16224" y="11512"/>
                    <a:pt x="18191" y="17268"/>
                    <a:pt x="21142" y="23984"/>
                  </a:cubicBezTo>
                  <a:cubicBezTo>
                    <a:pt x="25073" y="24943"/>
                    <a:pt x="29991" y="26862"/>
                    <a:pt x="34906" y="27821"/>
                  </a:cubicBezTo>
                  <a:cubicBezTo>
                    <a:pt x="33924" y="25903"/>
                    <a:pt x="33924" y="21106"/>
                    <a:pt x="29008" y="20146"/>
                  </a:cubicBezTo>
                  <a:cubicBezTo>
                    <a:pt x="24091" y="20146"/>
                    <a:pt x="24091" y="16309"/>
                    <a:pt x="24091" y="15350"/>
                  </a:cubicBezTo>
                  <a:cubicBezTo>
                    <a:pt x="32942" y="9594"/>
                    <a:pt x="35891" y="24943"/>
                    <a:pt x="41791" y="27821"/>
                  </a:cubicBezTo>
                  <a:cubicBezTo>
                    <a:pt x="44740" y="23984"/>
                    <a:pt x="40808" y="18228"/>
                    <a:pt x="34906" y="10553"/>
                  </a:cubicBezTo>
                  <a:cubicBezTo>
                    <a:pt x="34906" y="9594"/>
                    <a:pt x="33924" y="7675"/>
                    <a:pt x="32942" y="7675"/>
                  </a:cubicBezTo>
                  <a:cubicBezTo>
                    <a:pt x="28024" y="7675"/>
                    <a:pt x="23108" y="959"/>
                    <a:pt x="29008" y="0"/>
                  </a:cubicBezTo>
                  <a:close/>
                  <a:moveTo>
                    <a:pt x="12291" y="16309"/>
                  </a:moveTo>
                  <a:cubicBezTo>
                    <a:pt x="10324" y="15350"/>
                    <a:pt x="9340" y="16309"/>
                    <a:pt x="7375" y="19187"/>
                  </a:cubicBezTo>
                  <a:cubicBezTo>
                    <a:pt x="6391" y="20146"/>
                    <a:pt x="7375" y="23024"/>
                    <a:pt x="8357" y="25903"/>
                  </a:cubicBezTo>
                  <a:cubicBezTo>
                    <a:pt x="11308" y="26862"/>
                    <a:pt x="11308" y="26862"/>
                    <a:pt x="13275" y="26862"/>
                  </a:cubicBezTo>
                  <a:cubicBezTo>
                    <a:pt x="13275" y="23984"/>
                    <a:pt x="12291" y="20146"/>
                    <a:pt x="12291" y="16309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4CABA61-3816-41E3-A82C-80E1B049F5CC}"/>
                </a:ext>
              </a:extLst>
            </p:cNvPr>
            <p:cNvSpPr/>
            <p:nvPr/>
          </p:nvSpPr>
          <p:spPr>
            <a:xfrm>
              <a:off x="4853144" y="479922"/>
              <a:ext cx="58505" cy="73669"/>
            </a:xfrm>
            <a:custGeom>
              <a:avLst/>
              <a:gdLst>
                <a:gd name="connsiteX0" fmla="*/ 11701 w 58505"/>
                <a:gd name="connsiteY0" fmla="*/ 9551 h 73669"/>
                <a:gd name="connsiteX1" fmla="*/ 9751 w 58505"/>
                <a:gd name="connsiteY1" fmla="*/ 32867 h 73669"/>
                <a:gd name="connsiteX2" fmla="*/ 0 w 58505"/>
                <a:gd name="connsiteY2" fmla="*/ 45496 h 73669"/>
                <a:gd name="connsiteX3" fmla="*/ 1950 w 58505"/>
                <a:gd name="connsiteY3" fmla="*/ 51325 h 73669"/>
                <a:gd name="connsiteX4" fmla="*/ 8776 w 58505"/>
                <a:gd name="connsiteY4" fmla="*/ 44525 h 73669"/>
                <a:gd name="connsiteX5" fmla="*/ 6826 w 58505"/>
                <a:gd name="connsiteY5" fmla="*/ 62983 h 73669"/>
                <a:gd name="connsiteX6" fmla="*/ 11701 w 58505"/>
                <a:gd name="connsiteY6" fmla="*/ 66870 h 73669"/>
                <a:gd name="connsiteX7" fmla="*/ 20477 w 58505"/>
                <a:gd name="connsiteY7" fmla="*/ 56183 h 73669"/>
                <a:gd name="connsiteX8" fmla="*/ 23402 w 58505"/>
                <a:gd name="connsiteY8" fmla="*/ 63956 h 73669"/>
                <a:gd name="connsiteX9" fmla="*/ 19501 w 58505"/>
                <a:gd name="connsiteY9" fmla="*/ 65897 h 73669"/>
                <a:gd name="connsiteX10" fmla="*/ 28277 w 58505"/>
                <a:gd name="connsiteY10" fmla="*/ 69785 h 73669"/>
                <a:gd name="connsiteX11" fmla="*/ 22427 w 58505"/>
                <a:gd name="connsiteY11" fmla="*/ 51325 h 73669"/>
                <a:gd name="connsiteX12" fmla="*/ 27302 w 58505"/>
                <a:gd name="connsiteY12" fmla="*/ 30925 h 73669"/>
                <a:gd name="connsiteX13" fmla="*/ 26327 w 58505"/>
                <a:gd name="connsiteY13" fmla="*/ 28010 h 73669"/>
                <a:gd name="connsiteX14" fmla="*/ 24377 w 58505"/>
                <a:gd name="connsiteY14" fmla="*/ 30925 h 73669"/>
                <a:gd name="connsiteX15" fmla="*/ 17551 w 58505"/>
                <a:gd name="connsiteY15" fmla="*/ 42581 h 73669"/>
                <a:gd name="connsiteX16" fmla="*/ 16576 w 58505"/>
                <a:gd name="connsiteY16" fmla="*/ 34810 h 73669"/>
                <a:gd name="connsiteX17" fmla="*/ 13651 w 58505"/>
                <a:gd name="connsiteY17" fmla="*/ 29952 h 73669"/>
                <a:gd name="connsiteX18" fmla="*/ 14626 w 58505"/>
                <a:gd name="connsiteY18" fmla="*/ 16352 h 73669"/>
                <a:gd name="connsiteX19" fmla="*/ 11701 w 58505"/>
                <a:gd name="connsiteY19" fmla="*/ 9551 h 73669"/>
                <a:gd name="connsiteX20" fmla="*/ 33153 w 58505"/>
                <a:gd name="connsiteY20" fmla="*/ 807 h 73669"/>
                <a:gd name="connsiteX21" fmla="*/ 48754 w 58505"/>
                <a:gd name="connsiteY21" fmla="*/ 21209 h 73669"/>
                <a:gd name="connsiteX22" fmla="*/ 54604 w 58505"/>
                <a:gd name="connsiteY22" fmla="*/ 30925 h 73669"/>
                <a:gd name="connsiteX23" fmla="*/ 58505 w 58505"/>
                <a:gd name="connsiteY23" fmla="*/ 73670 h 73669"/>
                <a:gd name="connsiteX24" fmla="*/ 44853 w 58505"/>
                <a:gd name="connsiteY24" fmla="*/ 44525 h 73669"/>
                <a:gd name="connsiteX25" fmla="*/ 36077 w 58505"/>
                <a:gd name="connsiteY25" fmla="*/ 47439 h 73669"/>
                <a:gd name="connsiteX26" fmla="*/ 32178 w 58505"/>
                <a:gd name="connsiteY26" fmla="*/ 45496 h 73669"/>
                <a:gd name="connsiteX27" fmla="*/ 35103 w 58505"/>
                <a:gd name="connsiteY27" fmla="*/ 33839 h 73669"/>
                <a:gd name="connsiteX28" fmla="*/ 31202 w 58505"/>
                <a:gd name="connsiteY28" fmla="*/ 34810 h 73669"/>
                <a:gd name="connsiteX29" fmla="*/ 28277 w 58505"/>
                <a:gd name="connsiteY29" fmla="*/ 25096 h 73669"/>
                <a:gd name="connsiteX30" fmla="*/ 27302 w 58505"/>
                <a:gd name="connsiteY30" fmla="*/ 19267 h 73669"/>
                <a:gd name="connsiteX31" fmla="*/ 37052 w 58505"/>
                <a:gd name="connsiteY31" fmla="*/ 16352 h 73669"/>
                <a:gd name="connsiteX32" fmla="*/ 33153 w 58505"/>
                <a:gd name="connsiteY32" fmla="*/ 807 h 73669"/>
                <a:gd name="connsiteX33" fmla="*/ 14626 w 58505"/>
                <a:gd name="connsiteY33" fmla="*/ 48410 h 73669"/>
                <a:gd name="connsiteX34" fmla="*/ 16576 w 58505"/>
                <a:gd name="connsiteY34" fmla="*/ 49383 h 73669"/>
                <a:gd name="connsiteX35" fmla="*/ 15601 w 58505"/>
                <a:gd name="connsiteY35" fmla="*/ 51325 h 73669"/>
                <a:gd name="connsiteX36" fmla="*/ 12676 w 58505"/>
                <a:gd name="connsiteY36" fmla="*/ 51325 h 73669"/>
                <a:gd name="connsiteX37" fmla="*/ 14626 w 58505"/>
                <a:gd name="connsiteY37" fmla="*/ 48410 h 73669"/>
                <a:gd name="connsiteX38" fmla="*/ 33153 w 58505"/>
                <a:gd name="connsiteY38" fmla="*/ 28010 h 73669"/>
                <a:gd name="connsiteX39" fmla="*/ 39978 w 58505"/>
                <a:gd name="connsiteY39" fmla="*/ 27038 h 73669"/>
                <a:gd name="connsiteX40" fmla="*/ 36077 w 58505"/>
                <a:gd name="connsiteY40" fmla="*/ 24123 h 73669"/>
                <a:gd name="connsiteX41" fmla="*/ 33153 w 58505"/>
                <a:gd name="connsiteY41" fmla="*/ 28010 h 73669"/>
                <a:gd name="connsiteX42" fmla="*/ 38029 w 58505"/>
                <a:gd name="connsiteY42" fmla="*/ 39667 h 73669"/>
                <a:gd name="connsiteX43" fmla="*/ 42904 w 58505"/>
                <a:gd name="connsiteY43" fmla="*/ 35781 h 73669"/>
                <a:gd name="connsiteX44" fmla="*/ 39978 w 58505"/>
                <a:gd name="connsiteY44" fmla="*/ 33839 h 73669"/>
                <a:gd name="connsiteX45" fmla="*/ 38029 w 58505"/>
                <a:gd name="connsiteY45" fmla="*/ 39667 h 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505" h="73669">
                  <a:moveTo>
                    <a:pt x="11701" y="9551"/>
                  </a:moveTo>
                  <a:cubicBezTo>
                    <a:pt x="7801" y="14409"/>
                    <a:pt x="7801" y="23152"/>
                    <a:pt x="9751" y="32867"/>
                  </a:cubicBezTo>
                  <a:cubicBezTo>
                    <a:pt x="8776" y="33839"/>
                    <a:pt x="975" y="39667"/>
                    <a:pt x="0" y="45496"/>
                  </a:cubicBezTo>
                  <a:cubicBezTo>
                    <a:pt x="0" y="49383"/>
                    <a:pt x="0" y="52297"/>
                    <a:pt x="1950" y="51325"/>
                  </a:cubicBezTo>
                  <a:cubicBezTo>
                    <a:pt x="3900" y="49383"/>
                    <a:pt x="5851" y="47439"/>
                    <a:pt x="8776" y="44525"/>
                  </a:cubicBezTo>
                  <a:cubicBezTo>
                    <a:pt x="9751" y="50354"/>
                    <a:pt x="8776" y="56183"/>
                    <a:pt x="6826" y="62983"/>
                  </a:cubicBezTo>
                  <a:cubicBezTo>
                    <a:pt x="7801" y="67841"/>
                    <a:pt x="9751" y="67841"/>
                    <a:pt x="11701" y="66870"/>
                  </a:cubicBezTo>
                  <a:cubicBezTo>
                    <a:pt x="14626" y="62983"/>
                    <a:pt x="17551" y="60068"/>
                    <a:pt x="20477" y="56183"/>
                  </a:cubicBezTo>
                  <a:cubicBezTo>
                    <a:pt x="21452" y="59097"/>
                    <a:pt x="22427" y="62012"/>
                    <a:pt x="23402" y="63956"/>
                  </a:cubicBezTo>
                  <a:cubicBezTo>
                    <a:pt x="22427" y="66870"/>
                    <a:pt x="20477" y="65897"/>
                    <a:pt x="19501" y="65897"/>
                  </a:cubicBezTo>
                  <a:cubicBezTo>
                    <a:pt x="19501" y="69785"/>
                    <a:pt x="25352" y="71726"/>
                    <a:pt x="28277" y="69785"/>
                  </a:cubicBezTo>
                  <a:cubicBezTo>
                    <a:pt x="28277" y="63956"/>
                    <a:pt x="25352" y="58126"/>
                    <a:pt x="22427" y="51325"/>
                  </a:cubicBezTo>
                  <a:cubicBezTo>
                    <a:pt x="23402" y="45496"/>
                    <a:pt x="26327" y="36752"/>
                    <a:pt x="27302" y="30925"/>
                  </a:cubicBezTo>
                  <a:cubicBezTo>
                    <a:pt x="27302" y="28981"/>
                    <a:pt x="25352" y="29952"/>
                    <a:pt x="26327" y="28010"/>
                  </a:cubicBezTo>
                  <a:cubicBezTo>
                    <a:pt x="25352" y="28981"/>
                    <a:pt x="23402" y="29952"/>
                    <a:pt x="24377" y="30925"/>
                  </a:cubicBezTo>
                  <a:cubicBezTo>
                    <a:pt x="24377" y="34810"/>
                    <a:pt x="19501" y="45496"/>
                    <a:pt x="17551" y="42581"/>
                  </a:cubicBezTo>
                  <a:cubicBezTo>
                    <a:pt x="17551" y="39667"/>
                    <a:pt x="16576" y="36752"/>
                    <a:pt x="16576" y="34810"/>
                  </a:cubicBezTo>
                  <a:cubicBezTo>
                    <a:pt x="15601" y="32867"/>
                    <a:pt x="14626" y="31896"/>
                    <a:pt x="13651" y="29952"/>
                  </a:cubicBezTo>
                  <a:cubicBezTo>
                    <a:pt x="12676" y="25096"/>
                    <a:pt x="13651" y="21209"/>
                    <a:pt x="14626" y="16352"/>
                  </a:cubicBezTo>
                  <a:cubicBezTo>
                    <a:pt x="16576" y="10523"/>
                    <a:pt x="17551" y="4694"/>
                    <a:pt x="11701" y="9551"/>
                  </a:cubicBezTo>
                  <a:close/>
                  <a:moveTo>
                    <a:pt x="33153" y="807"/>
                  </a:moveTo>
                  <a:cubicBezTo>
                    <a:pt x="38029" y="-3078"/>
                    <a:pt x="43879" y="7609"/>
                    <a:pt x="48754" y="21209"/>
                  </a:cubicBezTo>
                  <a:cubicBezTo>
                    <a:pt x="55579" y="20238"/>
                    <a:pt x="59480" y="27038"/>
                    <a:pt x="54604" y="30925"/>
                  </a:cubicBezTo>
                  <a:cubicBezTo>
                    <a:pt x="55579" y="46468"/>
                    <a:pt x="57530" y="58126"/>
                    <a:pt x="58505" y="73670"/>
                  </a:cubicBezTo>
                  <a:cubicBezTo>
                    <a:pt x="53630" y="63956"/>
                    <a:pt x="44853" y="57154"/>
                    <a:pt x="44853" y="44525"/>
                  </a:cubicBezTo>
                  <a:cubicBezTo>
                    <a:pt x="41927" y="44525"/>
                    <a:pt x="39003" y="46468"/>
                    <a:pt x="36077" y="47439"/>
                  </a:cubicBezTo>
                  <a:cubicBezTo>
                    <a:pt x="34128" y="49383"/>
                    <a:pt x="32178" y="48410"/>
                    <a:pt x="32178" y="45496"/>
                  </a:cubicBezTo>
                  <a:cubicBezTo>
                    <a:pt x="30227" y="41610"/>
                    <a:pt x="32178" y="39667"/>
                    <a:pt x="35103" y="33839"/>
                  </a:cubicBezTo>
                  <a:cubicBezTo>
                    <a:pt x="34128" y="33839"/>
                    <a:pt x="32178" y="34810"/>
                    <a:pt x="31202" y="34810"/>
                  </a:cubicBezTo>
                  <a:cubicBezTo>
                    <a:pt x="28277" y="32867"/>
                    <a:pt x="29252" y="28010"/>
                    <a:pt x="28277" y="25096"/>
                  </a:cubicBezTo>
                  <a:cubicBezTo>
                    <a:pt x="28277" y="23152"/>
                    <a:pt x="27302" y="22181"/>
                    <a:pt x="27302" y="19267"/>
                  </a:cubicBezTo>
                  <a:cubicBezTo>
                    <a:pt x="30227" y="17323"/>
                    <a:pt x="33153" y="17323"/>
                    <a:pt x="37052" y="16352"/>
                  </a:cubicBezTo>
                  <a:cubicBezTo>
                    <a:pt x="36077" y="11494"/>
                    <a:pt x="35103" y="5665"/>
                    <a:pt x="33153" y="807"/>
                  </a:cubicBezTo>
                  <a:close/>
                  <a:moveTo>
                    <a:pt x="14626" y="48410"/>
                  </a:moveTo>
                  <a:cubicBezTo>
                    <a:pt x="15601" y="48410"/>
                    <a:pt x="16576" y="48410"/>
                    <a:pt x="16576" y="49383"/>
                  </a:cubicBezTo>
                  <a:cubicBezTo>
                    <a:pt x="17551" y="50354"/>
                    <a:pt x="16576" y="51325"/>
                    <a:pt x="15601" y="51325"/>
                  </a:cubicBezTo>
                  <a:cubicBezTo>
                    <a:pt x="14626" y="52297"/>
                    <a:pt x="13651" y="52297"/>
                    <a:pt x="12676" y="51325"/>
                  </a:cubicBezTo>
                  <a:cubicBezTo>
                    <a:pt x="12676" y="50354"/>
                    <a:pt x="13651" y="49383"/>
                    <a:pt x="14626" y="48410"/>
                  </a:cubicBezTo>
                  <a:close/>
                  <a:moveTo>
                    <a:pt x="33153" y="28010"/>
                  </a:moveTo>
                  <a:cubicBezTo>
                    <a:pt x="35103" y="28981"/>
                    <a:pt x="38029" y="28981"/>
                    <a:pt x="39978" y="27038"/>
                  </a:cubicBezTo>
                  <a:cubicBezTo>
                    <a:pt x="39978" y="25096"/>
                    <a:pt x="39003" y="24123"/>
                    <a:pt x="36077" y="24123"/>
                  </a:cubicBezTo>
                  <a:cubicBezTo>
                    <a:pt x="33153" y="25096"/>
                    <a:pt x="32178" y="26067"/>
                    <a:pt x="33153" y="28010"/>
                  </a:cubicBezTo>
                  <a:close/>
                  <a:moveTo>
                    <a:pt x="38029" y="39667"/>
                  </a:moveTo>
                  <a:cubicBezTo>
                    <a:pt x="39978" y="40639"/>
                    <a:pt x="39978" y="37725"/>
                    <a:pt x="42904" y="35781"/>
                  </a:cubicBezTo>
                  <a:cubicBezTo>
                    <a:pt x="41927" y="32867"/>
                    <a:pt x="39978" y="33839"/>
                    <a:pt x="39978" y="33839"/>
                  </a:cubicBezTo>
                  <a:cubicBezTo>
                    <a:pt x="37052" y="34810"/>
                    <a:pt x="36077" y="36752"/>
                    <a:pt x="38029" y="39667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60B7087-3674-4CD3-AB07-B02633CF1CCF}"/>
                </a:ext>
              </a:extLst>
            </p:cNvPr>
            <p:cNvSpPr/>
            <p:nvPr/>
          </p:nvSpPr>
          <p:spPr>
            <a:xfrm>
              <a:off x="5021990" y="494112"/>
              <a:ext cx="70991" cy="63317"/>
            </a:xfrm>
            <a:custGeom>
              <a:avLst/>
              <a:gdLst>
                <a:gd name="connsiteX0" fmla="*/ 30567 w 70991"/>
                <a:gd name="connsiteY0" fmla="*/ 946 h 63317"/>
                <a:gd name="connsiteX1" fmla="*/ 22677 w 70991"/>
                <a:gd name="connsiteY1" fmla="*/ 11340 h 63317"/>
                <a:gd name="connsiteX2" fmla="*/ 13803 w 70991"/>
                <a:gd name="connsiteY2" fmla="*/ 10396 h 63317"/>
                <a:gd name="connsiteX3" fmla="*/ 18734 w 70991"/>
                <a:gd name="connsiteY3" fmla="*/ 18901 h 63317"/>
                <a:gd name="connsiteX4" fmla="*/ 12819 w 70991"/>
                <a:gd name="connsiteY4" fmla="*/ 31187 h 63317"/>
                <a:gd name="connsiteX5" fmla="*/ 9860 w 70991"/>
                <a:gd name="connsiteY5" fmla="*/ 32131 h 63317"/>
                <a:gd name="connsiteX6" fmla="*/ 0 w 70991"/>
                <a:gd name="connsiteY6" fmla="*/ 33077 h 63317"/>
                <a:gd name="connsiteX7" fmla="*/ 3945 w 70991"/>
                <a:gd name="connsiteY7" fmla="*/ 43472 h 63317"/>
                <a:gd name="connsiteX8" fmla="*/ 9860 w 70991"/>
                <a:gd name="connsiteY8" fmla="*/ 39692 h 63317"/>
                <a:gd name="connsiteX9" fmla="*/ 11833 w 70991"/>
                <a:gd name="connsiteY9" fmla="*/ 45362 h 63317"/>
                <a:gd name="connsiteX10" fmla="*/ 17748 w 70991"/>
                <a:gd name="connsiteY10" fmla="*/ 42526 h 63317"/>
                <a:gd name="connsiteX11" fmla="*/ 18734 w 70991"/>
                <a:gd name="connsiteY11" fmla="*/ 33077 h 63317"/>
                <a:gd name="connsiteX12" fmla="*/ 35496 w 70991"/>
                <a:gd name="connsiteY12" fmla="*/ 19845 h 63317"/>
                <a:gd name="connsiteX13" fmla="*/ 41411 w 70991"/>
                <a:gd name="connsiteY13" fmla="*/ 26461 h 63317"/>
                <a:gd name="connsiteX14" fmla="*/ 35496 w 70991"/>
                <a:gd name="connsiteY14" fmla="*/ 29297 h 63317"/>
                <a:gd name="connsiteX15" fmla="*/ 30567 w 70991"/>
                <a:gd name="connsiteY15" fmla="*/ 28351 h 63317"/>
                <a:gd name="connsiteX16" fmla="*/ 28594 w 70991"/>
                <a:gd name="connsiteY16" fmla="*/ 34966 h 63317"/>
                <a:gd name="connsiteX17" fmla="*/ 38455 w 70991"/>
                <a:gd name="connsiteY17" fmla="*/ 45362 h 63317"/>
                <a:gd name="connsiteX18" fmla="*/ 27608 w 70991"/>
                <a:gd name="connsiteY18" fmla="*/ 43472 h 63317"/>
                <a:gd name="connsiteX19" fmla="*/ 25636 w 70991"/>
                <a:gd name="connsiteY19" fmla="*/ 34021 h 63317"/>
                <a:gd name="connsiteX20" fmla="*/ 19720 w 70991"/>
                <a:gd name="connsiteY20" fmla="*/ 46306 h 63317"/>
                <a:gd name="connsiteX21" fmla="*/ 43384 w 70991"/>
                <a:gd name="connsiteY21" fmla="*/ 51032 h 63317"/>
                <a:gd name="connsiteX22" fmla="*/ 47329 w 70991"/>
                <a:gd name="connsiteY22" fmla="*/ 59537 h 63317"/>
                <a:gd name="connsiteX23" fmla="*/ 70992 w 70991"/>
                <a:gd name="connsiteY23" fmla="*/ 63317 h 63317"/>
                <a:gd name="connsiteX24" fmla="*/ 70006 w 70991"/>
                <a:gd name="connsiteY24" fmla="*/ 61427 h 63317"/>
                <a:gd name="connsiteX25" fmla="*/ 58173 w 70991"/>
                <a:gd name="connsiteY25" fmla="*/ 53868 h 63317"/>
                <a:gd name="connsiteX26" fmla="*/ 50285 w 70991"/>
                <a:gd name="connsiteY26" fmla="*/ 46306 h 63317"/>
                <a:gd name="connsiteX27" fmla="*/ 58173 w 70991"/>
                <a:gd name="connsiteY27" fmla="*/ 27407 h 63317"/>
                <a:gd name="connsiteX28" fmla="*/ 49299 w 70991"/>
                <a:gd name="connsiteY28" fmla="*/ 27407 h 63317"/>
                <a:gd name="connsiteX29" fmla="*/ 57189 w 70991"/>
                <a:gd name="connsiteY29" fmla="*/ 23625 h 63317"/>
                <a:gd name="connsiteX30" fmla="*/ 65077 w 70991"/>
                <a:gd name="connsiteY30" fmla="*/ 20791 h 63317"/>
                <a:gd name="connsiteX31" fmla="*/ 67047 w 70991"/>
                <a:gd name="connsiteY31" fmla="*/ 12285 h 63317"/>
                <a:gd name="connsiteX32" fmla="*/ 54230 w 70991"/>
                <a:gd name="connsiteY32" fmla="*/ 16065 h 63317"/>
                <a:gd name="connsiteX33" fmla="*/ 55216 w 70991"/>
                <a:gd name="connsiteY33" fmla="*/ 0 h 63317"/>
                <a:gd name="connsiteX34" fmla="*/ 47329 w 70991"/>
                <a:gd name="connsiteY34" fmla="*/ 15121 h 63317"/>
                <a:gd name="connsiteX35" fmla="*/ 34510 w 70991"/>
                <a:gd name="connsiteY35" fmla="*/ 17955 h 63317"/>
                <a:gd name="connsiteX36" fmla="*/ 23663 w 70991"/>
                <a:gd name="connsiteY36" fmla="*/ 23625 h 63317"/>
                <a:gd name="connsiteX37" fmla="*/ 28594 w 70991"/>
                <a:gd name="connsiteY37" fmla="*/ 15121 h 63317"/>
                <a:gd name="connsiteX38" fmla="*/ 30567 w 70991"/>
                <a:gd name="connsiteY38" fmla="*/ 946 h 63317"/>
                <a:gd name="connsiteX39" fmla="*/ 42398 w 70991"/>
                <a:gd name="connsiteY39" fmla="*/ 35911 h 63317"/>
                <a:gd name="connsiteX40" fmla="*/ 50285 w 70991"/>
                <a:gd name="connsiteY40" fmla="*/ 33077 h 63317"/>
                <a:gd name="connsiteX41" fmla="*/ 45356 w 70991"/>
                <a:gd name="connsiteY41" fmla="*/ 41582 h 63317"/>
                <a:gd name="connsiteX42" fmla="*/ 42398 w 70991"/>
                <a:gd name="connsiteY42" fmla="*/ 35911 h 6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991" h="63317">
                  <a:moveTo>
                    <a:pt x="30567" y="946"/>
                  </a:moveTo>
                  <a:cubicBezTo>
                    <a:pt x="27608" y="3780"/>
                    <a:pt x="25636" y="7560"/>
                    <a:pt x="22677" y="11340"/>
                  </a:cubicBezTo>
                  <a:cubicBezTo>
                    <a:pt x="21693" y="15121"/>
                    <a:pt x="17748" y="13231"/>
                    <a:pt x="13803" y="10396"/>
                  </a:cubicBezTo>
                  <a:cubicBezTo>
                    <a:pt x="13803" y="14175"/>
                    <a:pt x="14789" y="16065"/>
                    <a:pt x="18734" y="18901"/>
                  </a:cubicBezTo>
                  <a:cubicBezTo>
                    <a:pt x="16762" y="23625"/>
                    <a:pt x="14789" y="28351"/>
                    <a:pt x="12819" y="31187"/>
                  </a:cubicBezTo>
                  <a:cubicBezTo>
                    <a:pt x="11833" y="32131"/>
                    <a:pt x="10846" y="32131"/>
                    <a:pt x="9860" y="32131"/>
                  </a:cubicBezTo>
                  <a:cubicBezTo>
                    <a:pt x="5915" y="34021"/>
                    <a:pt x="3945" y="34021"/>
                    <a:pt x="0" y="33077"/>
                  </a:cubicBezTo>
                  <a:cubicBezTo>
                    <a:pt x="986" y="40636"/>
                    <a:pt x="0" y="41582"/>
                    <a:pt x="3945" y="43472"/>
                  </a:cubicBezTo>
                  <a:cubicBezTo>
                    <a:pt x="5915" y="41582"/>
                    <a:pt x="8874" y="41582"/>
                    <a:pt x="9860" y="39692"/>
                  </a:cubicBezTo>
                  <a:cubicBezTo>
                    <a:pt x="9860" y="41582"/>
                    <a:pt x="11833" y="43472"/>
                    <a:pt x="11833" y="45362"/>
                  </a:cubicBezTo>
                  <a:cubicBezTo>
                    <a:pt x="13803" y="45362"/>
                    <a:pt x="15776" y="45362"/>
                    <a:pt x="17748" y="42526"/>
                  </a:cubicBezTo>
                  <a:cubicBezTo>
                    <a:pt x="17748" y="39692"/>
                    <a:pt x="18734" y="35911"/>
                    <a:pt x="18734" y="33077"/>
                  </a:cubicBezTo>
                  <a:cubicBezTo>
                    <a:pt x="24650" y="31187"/>
                    <a:pt x="29581" y="26461"/>
                    <a:pt x="35496" y="19845"/>
                  </a:cubicBezTo>
                  <a:cubicBezTo>
                    <a:pt x="36482" y="21735"/>
                    <a:pt x="38455" y="24571"/>
                    <a:pt x="41411" y="26461"/>
                  </a:cubicBezTo>
                  <a:cubicBezTo>
                    <a:pt x="39441" y="27407"/>
                    <a:pt x="37468" y="28351"/>
                    <a:pt x="35496" y="29297"/>
                  </a:cubicBezTo>
                  <a:cubicBezTo>
                    <a:pt x="33524" y="29297"/>
                    <a:pt x="32537" y="28351"/>
                    <a:pt x="30567" y="28351"/>
                  </a:cubicBezTo>
                  <a:cubicBezTo>
                    <a:pt x="30567" y="31187"/>
                    <a:pt x="28594" y="32131"/>
                    <a:pt x="28594" y="34966"/>
                  </a:cubicBezTo>
                  <a:cubicBezTo>
                    <a:pt x="31551" y="38746"/>
                    <a:pt x="35496" y="41582"/>
                    <a:pt x="38455" y="45362"/>
                  </a:cubicBezTo>
                  <a:cubicBezTo>
                    <a:pt x="34510" y="45362"/>
                    <a:pt x="29581" y="45362"/>
                    <a:pt x="27608" y="43472"/>
                  </a:cubicBezTo>
                  <a:cubicBezTo>
                    <a:pt x="25636" y="41582"/>
                    <a:pt x="25636" y="37800"/>
                    <a:pt x="25636" y="34021"/>
                  </a:cubicBezTo>
                  <a:cubicBezTo>
                    <a:pt x="23663" y="35911"/>
                    <a:pt x="20707" y="42526"/>
                    <a:pt x="19720" y="46306"/>
                  </a:cubicBezTo>
                  <a:cubicBezTo>
                    <a:pt x="26622" y="50086"/>
                    <a:pt x="34510" y="51978"/>
                    <a:pt x="43384" y="51032"/>
                  </a:cubicBezTo>
                  <a:cubicBezTo>
                    <a:pt x="46342" y="52922"/>
                    <a:pt x="44370" y="57648"/>
                    <a:pt x="47329" y="59537"/>
                  </a:cubicBezTo>
                  <a:cubicBezTo>
                    <a:pt x="52258" y="62371"/>
                    <a:pt x="66063" y="60481"/>
                    <a:pt x="70992" y="63317"/>
                  </a:cubicBezTo>
                  <a:cubicBezTo>
                    <a:pt x="70992" y="62371"/>
                    <a:pt x="70992" y="62371"/>
                    <a:pt x="70006" y="61427"/>
                  </a:cubicBezTo>
                  <a:cubicBezTo>
                    <a:pt x="66063" y="59537"/>
                    <a:pt x="61132" y="57648"/>
                    <a:pt x="58173" y="53868"/>
                  </a:cubicBezTo>
                  <a:cubicBezTo>
                    <a:pt x="54230" y="51032"/>
                    <a:pt x="52258" y="48196"/>
                    <a:pt x="50285" y="46306"/>
                  </a:cubicBezTo>
                  <a:cubicBezTo>
                    <a:pt x="56203" y="40636"/>
                    <a:pt x="62118" y="31187"/>
                    <a:pt x="58173" y="27407"/>
                  </a:cubicBezTo>
                  <a:cubicBezTo>
                    <a:pt x="57189" y="26461"/>
                    <a:pt x="53244" y="28351"/>
                    <a:pt x="49299" y="27407"/>
                  </a:cubicBezTo>
                  <a:cubicBezTo>
                    <a:pt x="50285" y="25517"/>
                    <a:pt x="52258" y="22681"/>
                    <a:pt x="57189" y="23625"/>
                  </a:cubicBezTo>
                  <a:cubicBezTo>
                    <a:pt x="60146" y="24571"/>
                    <a:pt x="62118" y="21735"/>
                    <a:pt x="65077" y="20791"/>
                  </a:cubicBezTo>
                  <a:cubicBezTo>
                    <a:pt x="66063" y="17955"/>
                    <a:pt x="68033" y="15121"/>
                    <a:pt x="67047" y="12285"/>
                  </a:cubicBezTo>
                  <a:cubicBezTo>
                    <a:pt x="62118" y="15121"/>
                    <a:pt x="58173" y="16065"/>
                    <a:pt x="54230" y="16065"/>
                  </a:cubicBezTo>
                  <a:cubicBezTo>
                    <a:pt x="58173" y="10396"/>
                    <a:pt x="58173" y="4726"/>
                    <a:pt x="55216" y="0"/>
                  </a:cubicBezTo>
                  <a:cubicBezTo>
                    <a:pt x="50285" y="5670"/>
                    <a:pt x="47329" y="11340"/>
                    <a:pt x="47329" y="15121"/>
                  </a:cubicBezTo>
                  <a:cubicBezTo>
                    <a:pt x="41411" y="19845"/>
                    <a:pt x="38455" y="16065"/>
                    <a:pt x="34510" y="17955"/>
                  </a:cubicBezTo>
                  <a:cubicBezTo>
                    <a:pt x="31551" y="18901"/>
                    <a:pt x="28594" y="21735"/>
                    <a:pt x="23663" y="23625"/>
                  </a:cubicBezTo>
                  <a:cubicBezTo>
                    <a:pt x="21693" y="20791"/>
                    <a:pt x="22677" y="18901"/>
                    <a:pt x="28594" y="15121"/>
                  </a:cubicBezTo>
                  <a:cubicBezTo>
                    <a:pt x="34510" y="12285"/>
                    <a:pt x="36482" y="1890"/>
                    <a:pt x="30567" y="946"/>
                  </a:cubicBezTo>
                  <a:close/>
                  <a:moveTo>
                    <a:pt x="42398" y="35911"/>
                  </a:moveTo>
                  <a:cubicBezTo>
                    <a:pt x="44370" y="34966"/>
                    <a:pt x="47329" y="34021"/>
                    <a:pt x="50285" y="33077"/>
                  </a:cubicBezTo>
                  <a:cubicBezTo>
                    <a:pt x="51272" y="36856"/>
                    <a:pt x="47329" y="37800"/>
                    <a:pt x="45356" y="41582"/>
                  </a:cubicBezTo>
                  <a:cubicBezTo>
                    <a:pt x="41411" y="39692"/>
                    <a:pt x="40425" y="37800"/>
                    <a:pt x="42398" y="35911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0686FED-6678-4AD7-8AFF-3910D21D98B3}"/>
                </a:ext>
              </a:extLst>
            </p:cNvPr>
            <p:cNvSpPr/>
            <p:nvPr/>
          </p:nvSpPr>
          <p:spPr>
            <a:xfrm>
              <a:off x="4905909" y="945967"/>
              <a:ext cx="147739" cy="47967"/>
            </a:xfrm>
            <a:custGeom>
              <a:avLst/>
              <a:gdLst>
                <a:gd name="connsiteX0" fmla="*/ 24300 w 147739"/>
                <a:gd name="connsiteY0" fmla="*/ 979 h 47967"/>
                <a:gd name="connsiteX1" fmla="*/ 25271 w 147739"/>
                <a:gd name="connsiteY1" fmla="*/ 979 h 47967"/>
                <a:gd name="connsiteX2" fmla="*/ 20411 w 147739"/>
                <a:gd name="connsiteY2" fmla="*/ 21537 h 47967"/>
                <a:gd name="connsiteX3" fmla="*/ 15551 w 147739"/>
                <a:gd name="connsiteY3" fmla="*/ 40135 h 47967"/>
                <a:gd name="connsiteX4" fmla="*/ 15551 w 147739"/>
                <a:gd name="connsiteY4" fmla="*/ 44052 h 47967"/>
                <a:gd name="connsiteX5" fmla="*/ 16524 w 147739"/>
                <a:gd name="connsiteY5" fmla="*/ 45030 h 47967"/>
                <a:gd name="connsiteX6" fmla="*/ 18467 w 147739"/>
                <a:gd name="connsiteY6" fmla="*/ 45030 h 47967"/>
                <a:gd name="connsiteX7" fmla="*/ 22355 w 147739"/>
                <a:gd name="connsiteY7" fmla="*/ 46011 h 47967"/>
                <a:gd name="connsiteX8" fmla="*/ 21384 w 147739"/>
                <a:gd name="connsiteY8" fmla="*/ 47968 h 47967"/>
                <a:gd name="connsiteX9" fmla="*/ 9720 w 147739"/>
                <a:gd name="connsiteY9" fmla="*/ 46989 h 47967"/>
                <a:gd name="connsiteX10" fmla="*/ 0 w 147739"/>
                <a:gd name="connsiteY10" fmla="*/ 47968 h 47967"/>
                <a:gd name="connsiteX11" fmla="*/ 973 w 147739"/>
                <a:gd name="connsiteY11" fmla="*/ 46011 h 47967"/>
                <a:gd name="connsiteX12" fmla="*/ 6804 w 147739"/>
                <a:gd name="connsiteY12" fmla="*/ 44052 h 47967"/>
                <a:gd name="connsiteX13" fmla="*/ 9720 w 147739"/>
                <a:gd name="connsiteY13" fmla="*/ 41116 h 47967"/>
                <a:gd name="connsiteX14" fmla="*/ 10691 w 147739"/>
                <a:gd name="connsiteY14" fmla="*/ 37200 h 47967"/>
                <a:gd name="connsiteX15" fmla="*/ 15551 w 147739"/>
                <a:gd name="connsiteY15" fmla="*/ 21537 h 47967"/>
                <a:gd name="connsiteX16" fmla="*/ 17495 w 147739"/>
                <a:gd name="connsiteY16" fmla="*/ 10768 h 47967"/>
                <a:gd name="connsiteX17" fmla="*/ 16524 w 147739"/>
                <a:gd name="connsiteY17" fmla="*/ 9789 h 47967"/>
                <a:gd name="connsiteX18" fmla="*/ 8747 w 147739"/>
                <a:gd name="connsiteY18" fmla="*/ 12727 h 47967"/>
                <a:gd name="connsiteX19" fmla="*/ 7776 w 147739"/>
                <a:gd name="connsiteY19" fmla="*/ 10768 h 47967"/>
                <a:gd name="connsiteX20" fmla="*/ 18467 w 147739"/>
                <a:gd name="connsiteY20" fmla="*/ 5873 h 47967"/>
                <a:gd name="connsiteX21" fmla="*/ 24300 w 147739"/>
                <a:gd name="connsiteY21" fmla="*/ 979 h 47967"/>
                <a:gd name="connsiteX22" fmla="*/ 35962 w 147739"/>
                <a:gd name="connsiteY22" fmla="*/ 47968 h 47967"/>
                <a:gd name="connsiteX23" fmla="*/ 35962 w 147739"/>
                <a:gd name="connsiteY23" fmla="*/ 46011 h 47967"/>
                <a:gd name="connsiteX24" fmla="*/ 59290 w 147739"/>
                <a:gd name="connsiteY24" fmla="*/ 27411 h 47967"/>
                <a:gd name="connsiteX25" fmla="*/ 50542 w 147739"/>
                <a:gd name="connsiteY25" fmla="*/ 31327 h 47967"/>
                <a:gd name="connsiteX26" fmla="*/ 43739 w 147739"/>
                <a:gd name="connsiteY26" fmla="*/ 27411 h 47967"/>
                <a:gd name="connsiteX27" fmla="*/ 40822 w 147739"/>
                <a:gd name="connsiteY27" fmla="*/ 18600 h 47967"/>
                <a:gd name="connsiteX28" fmla="*/ 44711 w 147739"/>
                <a:gd name="connsiteY28" fmla="*/ 5873 h 47967"/>
                <a:gd name="connsiteX29" fmla="*/ 55402 w 147739"/>
                <a:gd name="connsiteY29" fmla="*/ 979 h 47967"/>
                <a:gd name="connsiteX30" fmla="*/ 64150 w 147739"/>
                <a:gd name="connsiteY30" fmla="*/ 4895 h 47967"/>
                <a:gd name="connsiteX31" fmla="*/ 68039 w 147739"/>
                <a:gd name="connsiteY31" fmla="*/ 16643 h 47967"/>
                <a:gd name="connsiteX32" fmla="*/ 59290 w 147739"/>
                <a:gd name="connsiteY32" fmla="*/ 38178 h 47967"/>
                <a:gd name="connsiteX33" fmla="*/ 35962 w 147739"/>
                <a:gd name="connsiteY33" fmla="*/ 47968 h 47967"/>
                <a:gd name="connsiteX34" fmla="*/ 60263 w 147739"/>
                <a:gd name="connsiteY34" fmla="*/ 24473 h 47967"/>
                <a:gd name="connsiteX35" fmla="*/ 61235 w 147739"/>
                <a:gd name="connsiteY35" fmla="*/ 14684 h 47967"/>
                <a:gd name="connsiteX36" fmla="*/ 59290 w 147739"/>
                <a:gd name="connsiteY36" fmla="*/ 5873 h 47967"/>
                <a:gd name="connsiteX37" fmla="*/ 54430 w 147739"/>
                <a:gd name="connsiteY37" fmla="*/ 2938 h 47967"/>
                <a:gd name="connsiteX38" fmla="*/ 49572 w 147739"/>
                <a:gd name="connsiteY38" fmla="*/ 6854 h 47967"/>
                <a:gd name="connsiteX39" fmla="*/ 47626 w 147739"/>
                <a:gd name="connsiteY39" fmla="*/ 17621 h 47967"/>
                <a:gd name="connsiteX40" fmla="*/ 48599 w 147739"/>
                <a:gd name="connsiteY40" fmla="*/ 25452 h 47967"/>
                <a:gd name="connsiteX41" fmla="*/ 53459 w 147739"/>
                <a:gd name="connsiteY41" fmla="*/ 27411 h 47967"/>
                <a:gd name="connsiteX42" fmla="*/ 60263 w 147739"/>
                <a:gd name="connsiteY42" fmla="*/ 24473 h 47967"/>
                <a:gd name="connsiteX43" fmla="*/ 106918 w 147739"/>
                <a:gd name="connsiteY43" fmla="*/ 0 h 47967"/>
                <a:gd name="connsiteX44" fmla="*/ 109832 w 147739"/>
                <a:gd name="connsiteY44" fmla="*/ 0 h 47967"/>
                <a:gd name="connsiteX45" fmla="*/ 106918 w 147739"/>
                <a:gd name="connsiteY45" fmla="*/ 5873 h 47967"/>
                <a:gd name="connsiteX46" fmla="*/ 102058 w 147739"/>
                <a:gd name="connsiteY46" fmla="*/ 6854 h 47967"/>
                <a:gd name="connsiteX47" fmla="*/ 91365 w 147739"/>
                <a:gd name="connsiteY47" fmla="*/ 7832 h 47967"/>
                <a:gd name="connsiteX48" fmla="*/ 89421 w 147739"/>
                <a:gd name="connsiteY48" fmla="*/ 11746 h 47967"/>
                <a:gd name="connsiteX49" fmla="*/ 90394 w 147739"/>
                <a:gd name="connsiteY49" fmla="*/ 13705 h 47967"/>
                <a:gd name="connsiteX50" fmla="*/ 92337 w 147739"/>
                <a:gd name="connsiteY50" fmla="*/ 14684 h 47967"/>
                <a:gd name="connsiteX51" fmla="*/ 99141 w 147739"/>
                <a:gd name="connsiteY51" fmla="*/ 18600 h 47967"/>
                <a:gd name="connsiteX52" fmla="*/ 101085 w 147739"/>
                <a:gd name="connsiteY52" fmla="*/ 27411 h 47967"/>
                <a:gd name="connsiteX53" fmla="*/ 95254 w 147739"/>
                <a:gd name="connsiteY53" fmla="*/ 41116 h 47967"/>
                <a:gd name="connsiteX54" fmla="*/ 80674 w 147739"/>
                <a:gd name="connsiteY54" fmla="*/ 47968 h 47967"/>
                <a:gd name="connsiteX55" fmla="*/ 74843 w 147739"/>
                <a:gd name="connsiteY55" fmla="*/ 46989 h 47967"/>
                <a:gd name="connsiteX56" fmla="*/ 73870 w 147739"/>
                <a:gd name="connsiteY56" fmla="*/ 44052 h 47967"/>
                <a:gd name="connsiteX57" fmla="*/ 73870 w 147739"/>
                <a:gd name="connsiteY57" fmla="*/ 43073 h 47967"/>
                <a:gd name="connsiteX58" fmla="*/ 75814 w 147739"/>
                <a:gd name="connsiteY58" fmla="*/ 42094 h 47967"/>
                <a:gd name="connsiteX59" fmla="*/ 77757 w 147739"/>
                <a:gd name="connsiteY59" fmla="*/ 43073 h 47967"/>
                <a:gd name="connsiteX60" fmla="*/ 82617 w 147739"/>
                <a:gd name="connsiteY60" fmla="*/ 45030 h 47967"/>
                <a:gd name="connsiteX61" fmla="*/ 92337 w 147739"/>
                <a:gd name="connsiteY61" fmla="*/ 40135 h 47967"/>
                <a:gd name="connsiteX62" fmla="*/ 96225 w 147739"/>
                <a:gd name="connsiteY62" fmla="*/ 30346 h 47967"/>
                <a:gd name="connsiteX63" fmla="*/ 94281 w 147739"/>
                <a:gd name="connsiteY63" fmla="*/ 24473 h 47967"/>
                <a:gd name="connsiteX64" fmla="*/ 88450 w 147739"/>
                <a:gd name="connsiteY64" fmla="*/ 19578 h 47967"/>
                <a:gd name="connsiteX65" fmla="*/ 86507 w 147739"/>
                <a:gd name="connsiteY65" fmla="*/ 18600 h 47967"/>
                <a:gd name="connsiteX66" fmla="*/ 85534 w 147739"/>
                <a:gd name="connsiteY66" fmla="*/ 16643 h 47967"/>
                <a:gd name="connsiteX67" fmla="*/ 87477 w 147739"/>
                <a:gd name="connsiteY67" fmla="*/ 11746 h 47967"/>
                <a:gd name="connsiteX68" fmla="*/ 89421 w 147739"/>
                <a:gd name="connsiteY68" fmla="*/ 2938 h 47967"/>
                <a:gd name="connsiteX69" fmla="*/ 93310 w 147739"/>
                <a:gd name="connsiteY69" fmla="*/ 1957 h 47967"/>
                <a:gd name="connsiteX70" fmla="*/ 102058 w 147739"/>
                <a:gd name="connsiteY70" fmla="*/ 1957 h 47967"/>
                <a:gd name="connsiteX71" fmla="*/ 104974 w 147739"/>
                <a:gd name="connsiteY71" fmla="*/ 1957 h 47967"/>
                <a:gd name="connsiteX72" fmla="*/ 106918 w 147739"/>
                <a:gd name="connsiteY72" fmla="*/ 0 h 47967"/>
                <a:gd name="connsiteX73" fmla="*/ 147740 w 147739"/>
                <a:gd name="connsiteY73" fmla="*/ 979 h 47967"/>
                <a:gd name="connsiteX74" fmla="*/ 146767 w 147739"/>
                <a:gd name="connsiteY74" fmla="*/ 2938 h 47967"/>
                <a:gd name="connsiteX75" fmla="*/ 123442 w 147739"/>
                <a:gd name="connsiteY75" fmla="*/ 21537 h 47967"/>
                <a:gd name="connsiteX76" fmla="*/ 132189 w 147739"/>
                <a:gd name="connsiteY76" fmla="*/ 18600 h 47967"/>
                <a:gd name="connsiteX77" fmla="*/ 139964 w 147739"/>
                <a:gd name="connsiteY77" fmla="*/ 21537 h 47967"/>
                <a:gd name="connsiteX78" fmla="*/ 141909 w 147739"/>
                <a:gd name="connsiteY78" fmla="*/ 30346 h 47967"/>
                <a:gd name="connsiteX79" fmla="*/ 138020 w 147739"/>
                <a:gd name="connsiteY79" fmla="*/ 43073 h 47967"/>
                <a:gd name="connsiteX80" fmla="*/ 127329 w 147739"/>
                <a:gd name="connsiteY80" fmla="*/ 47968 h 47967"/>
                <a:gd name="connsiteX81" fmla="*/ 118581 w 147739"/>
                <a:gd name="connsiteY81" fmla="*/ 44052 h 47967"/>
                <a:gd name="connsiteX82" fmla="*/ 115665 w 147739"/>
                <a:gd name="connsiteY82" fmla="*/ 32305 h 47967"/>
                <a:gd name="connsiteX83" fmla="*/ 119552 w 147739"/>
                <a:gd name="connsiteY83" fmla="*/ 17621 h 47967"/>
                <a:gd name="connsiteX84" fmla="*/ 130245 w 147739"/>
                <a:gd name="connsiteY84" fmla="*/ 5873 h 47967"/>
                <a:gd name="connsiteX85" fmla="*/ 147740 w 147739"/>
                <a:gd name="connsiteY85" fmla="*/ 979 h 47967"/>
                <a:gd name="connsiteX86" fmla="*/ 123442 w 147739"/>
                <a:gd name="connsiteY86" fmla="*/ 24473 h 47967"/>
                <a:gd name="connsiteX87" fmla="*/ 122469 w 147739"/>
                <a:gd name="connsiteY87" fmla="*/ 35241 h 47967"/>
                <a:gd name="connsiteX88" fmla="*/ 123442 w 147739"/>
                <a:gd name="connsiteY88" fmla="*/ 43073 h 47967"/>
                <a:gd name="connsiteX89" fmla="*/ 128300 w 147739"/>
                <a:gd name="connsiteY89" fmla="*/ 46011 h 47967"/>
                <a:gd name="connsiteX90" fmla="*/ 134133 w 147739"/>
                <a:gd name="connsiteY90" fmla="*/ 42094 h 47967"/>
                <a:gd name="connsiteX91" fmla="*/ 135105 w 147739"/>
                <a:gd name="connsiteY91" fmla="*/ 32305 h 47967"/>
                <a:gd name="connsiteX92" fmla="*/ 134133 w 147739"/>
                <a:gd name="connsiteY92" fmla="*/ 24473 h 47967"/>
                <a:gd name="connsiteX93" fmla="*/ 130245 w 147739"/>
                <a:gd name="connsiteY93" fmla="*/ 21537 h 47967"/>
                <a:gd name="connsiteX94" fmla="*/ 123442 w 147739"/>
                <a:gd name="connsiteY94" fmla="*/ 24473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7739" h="47967">
                  <a:moveTo>
                    <a:pt x="24300" y="979"/>
                  </a:moveTo>
                  <a:cubicBezTo>
                    <a:pt x="25271" y="979"/>
                    <a:pt x="25271" y="979"/>
                    <a:pt x="25271" y="979"/>
                  </a:cubicBezTo>
                  <a:cubicBezTo>
                    <a:pt x="20411" y="21537"/>
                    <a:pt x="20411" y="21537"/>
                    <a:pt x="20411" y="21537"/>
                  </a:cubicBezTo>
                  <a:cubicBezTo>
                    <a:pt x="15551" y="40135"/>
                    <a:pt x="15551" y="40135"/>
                    <a:pt x="15551" y="40135"/>
                  </a:cubicBezTo>
                  <a:cubicBezTo>
                    <a:pt x="15551" y="42094"/>
                    <a:pt x="15551" y="43073"/>
                    <a:pt x="15551" y="44052"/>
                  </a:cubicBezTo>
                  <a:cubicBezTo>
                    <a:pt x="15551" y="44052"/>
                    <a:pt x="15551" y="45030"/>
                    <a:pt x="16524" y="45030"/>
                  </a:cubicBezTo>
                  <a:cubicBezTo>
                    <a:pt x="16524" y="45030"/>
                    <a:pt x="17495" y="45030"/>
                    <a:pt x="18467" y="45030"/>
                  </a:cubicBezTo>
                  <a:cubicBezTo>
                    <a:pt x="20411" y="45030"/>
                    <a:pt x="21384" y="46011"/>
                    <a:pt x="22355" y="46011"/>
                  </a:cubicBezTo>
                  <a:cubicBezTo>
                    <a:pt x="21384" y="47968"/>
                    <a:pt x="21384" y="47968"/>
                    <a:pt x="21384" y="47968"/>
                  </a:cubicBezTo>
                  <a:cubicBezTo>
                    <a:pt x="17495" y="46989"/>
                    <a:pt x="13607" y="46989"/>
                    <a:pt x="9720" y="46989"/>
                  </a:cubicBezTo>
                  <a:cubicBezTo>
                    <a:pt x="6804" y="46989"/>
                    <a:pt x="3887" y="46989"/>
                    <a:pt x="0" y="47968"/>
                  </a:cubicBezTo>
                  <a:cubicBezTo>
                    <a:pt x="973" y="46011"/>
                    <a:pt x="973" y="46011"/>
                    <a:pt x="973" y="46011"/>
                  </a:cubicBezTo>
                  <a:cubicBezTo>
                    <a:pt x="3887" y="45030"/>
                    <a:pt x="5833" y="45030"/>
                    <a:pt x="6804" y="44052"/>
                  </a:cubicBezTo>
                  <a:cubicBezTo>
                    <a:pt x="7776" y="44052"/>
                    <a:pt x="8747" y="43073"/>
                    <a:pt x="9720" y="41116"/>
                  </a:cubicBezTo>
                  <a:cubicBezTo>
                    <a:pt x="10691" y="40135"/>
                    <a:pt x="10691" y="38178"/>
                    <a:pt x="10691" y="37200"/>
                  </a:cubicBezTo>
                  <a:cubicBezTo>
                    <a:pt x="15551" y="21537"/>
                    <a:pt x="15551" y="21537"/>
                    <a:pt x="15551" y="21537"/>
                  </a:cubicBezTo>
                  <a:cubicBezTo>
                    <a:pt x="16524" y="14684"/>
                    <a:pt x="17495" y="11746"/>
                    <a:pt x="17495" y="10768"/>
                  </a:cubicBezTo>
                  <a:cubicBezTo>
                    <a:pt x="17495" y="9789"/>
                    <a:pt x="16524" y="9789"/>
                    <a:pt x="16524" y="9789"/>
                  </a:cubicBezTo>
                  <a:cubicBezTo>
                    <a:pt x="15551" y="9789"/>
                    <a:pt x="12637" y="10768"/>
                    <a:pt x="8747" y="12727"/>
                  </a:cubicBezTo>
                  <a:cubicBezTo>
                    <a:pt x="7776" y="10768"/>
                    <a:pt x="7776" y="10768"/>
                    <a:pt x="7776" y="10768"/>
                  </a:cubicBezTo>
                  <a:cubicBezTo>
                    <a:pt x="12637" y="8811"/>
                    <a:pt x="16524" y="6854"/>
                    <a:pt x="18467" y="5873"/>
                  </a:cubicBezTo>
                  <a:cubicBezTo>
                    <a:pt x="20411" y="3916"/>
                    <a:pt x="22355" y="2938"/>
                    <a:pt x="24300" y="979"/>
                  </a:cubicBezTo>
                  <a:close/>
                  <a:moveTo>
                    <a:pt x="35962" y="47968"/>
                  </a:moveTo>
                  <a:cubicBezTo>
                    <a:pt x="35962" y="46011"/>
                    <a:pt x="35962" y="46011"/>
                    <a:pt x="35962" y="46011"/>
                  </a:cubicBezTo>
                  <a:cubicBezTo>
                    <a:pt x="47626" y="45030"/>
                    <a:pt x="55402" y="39157"/>
                    <a:pt x="59290" y="27411"/>
                  </a:cubicBezTo>
                  <a:cubicBezTo>
                    <a:pt x="56375" y="29368"/>
                    <a:pt x="53459" y="31327"/>
                    <a:pt x="50542" y="31327"/>
                  </a:cubicBezTo>
                  <a:cubicBezTo>
                    <a:pt x="47626" y="31327"/>
                    <a:pt x="44711" y="30346"/>
                    <a:pt x="43739" y="27411"/>
                  </a:cubicBezTo>
                  <a:cubicBezTo>
                    <a:pt x="41795" y="25452"/>
                    <a:pt x="40822" y="22516"/>
                    <a:pt x="40822" y="18600"/>
                  </a:cubicBezTo>
                  <a:cubicBezTo>
                    <a:pt x="40822" y="13705"/>
                    <a:pt x="41795" y="9789"/>
                    <a:pt x="44711" y="5873"/>
                  </a:cubicBezTo>
                  <a:cubicBezTo>
                    <a:pt x="47626" y="2938"/>
                    <a:pt x="51515" y="979"/>
                    <a:pt x="55402" y="979"/>
                  </a:cubicBezTo>
                  <a:cubicBezTo>
                    <a:pt x="59290" y="979"/>
                    <a:pt x="62206" y="2938"/>
                    <a:pt x="64150" y="4895"/>
                  </a:cubicBezTo>
                  <a:cubicBezTo>
                    <a:pt x="66094" y="7832"/>
                    <a:pt x="68039" y="11746"/>
                    <a:pt x="68039" y="16643"/>
                  </a:cubicBezTo>
                  <a:cubicBezTo>
                    <a:pt x="68039" y="24473"/>
                    <a:pt x="65123" y="32305"/>
                    <a:pt x="59290" y="38178"/>
                  </a:cubicBezTo>
                  <a:cubicBezTo>
                    <a:pt x="53459" y="45030"/>
                    <a:pt x="45682" y="47968"/>
                    <a:pt x="35962" y="47968"/>
                  </a:cubicBezTo>
                  <a:close/>
                  <a:moveTo>
                    <a:pt x="60263" y="24473"/>
                  </a:moveTo>
                  <a:cubicBezTo>
                    <a:pt x="60263" y="20557"/>
                    <a:pt x="61235" y="16643"/>
                    <a:pt x="61235" y="14684"/>
                  </a:cubicBezTo>
                  <a:cubicBezTo>
                    <a:pt x="61235" y="10768"/>
                    <a:pt x="60263" y="7832"/>
                    <a:pt x="59290" y="5873"/>
                  </a:cubicBezTo>
                  <a:cubicBezTo>
                    <a:pt x="58319" y="3916"/>
                    <a:pt x="56375" y="2938"/>
                    <a:pt x="54430" y="2938"/>
                  </a:cubicBezTo>
                  <a:cubicBezTo>
                    <a:pt x="52486" y="2938"/>
                    <a:pt x="50542" y="4895"/>
                    <a:pt x="49572" y="6854"/>
                  </a:cubicBezTo>
                  <a:cubicBezTo>
                    <a:pt x="47626" y="9789"/>
                    <a:pt x="47626" y="12727"/>
                    <a:pt x="47626" y="17621"/>
                  </a:cubicBezTo>
                  <a:cubicBezTo>
                    <a:pt x="47626" y="20557"/>
                    <a:pt x="47626" y="23495"/>
                    <a:pt x="48599" y="25452"/>
                  </a:cubicBezTo>
                  <a:cubicBezTo>
                    <a:pt x="50542" y="27411"/>
                    <a:pt x="51515" y="27411"/>
                    <a:pt x="53459" y="27411"/>
                  </a:cubicBezTo>
                  <a:cubicBezTo>
                    <a:pt x="55402" y="27411"/>
                    <a:pt x="57346" y="26432"/>
                    <a:pt x="60263" y="24473"/>
                  </a:cubicBezTo>
                  <a:close/>
                  <a:moveTo>
                    <a:pt x="106918" y="0"/>
                  </a:moveTo>
                  <a:cubicBezTo>
                    <a:pt x="109832" y="0"/>
                    <a:pt x="109832" y="0"/>
                    <a:pt x="109832" y="0"/>
                  </a:cubicBezTo>
                  <a:cubicBezTo>
                    <a:pt x="106918" y="5873"/>
                    <a:pt x="106918" y="5873"/>
                    <a:pt x="106918" y="5873"/>
                  </a:cubicBezTo>
                  <a:cubicBezTo>
                    <a:pt x="105945" y="6854"/>
                    <a:pt x="104974" y="6854"/>
                    <a:pt x="102058" y="6854"/>
                  </a:cubicBezTo>
                  <a:cubicBezTo>
                    <a:pt x="96225" y="6854"/>
                    <a:pt x="92337" y="6854"/>
                    <a:pt x="91365" y="7832"/>
                  </a:cubicBezTo>
                  <a:cubicBezTo>
                    <a:pt x="90394" y="9789"/>
                    <a:pt x="89421" y="10768"/>
                    <a:pt x="89421" y="11746"/>
                  </a:cubicBezTo>
                  <a:cubicBezTo>
                    <a:pt x="89421" y="12727"/>
                    <a:pt x="89421" y="12727"/>
                    <a:pt x="90394" y="13705"/>
                  </a:cubicBezTo>
                  <a:cubicBezTo>
                    <a:pt x="90394" y="13705"/>
                    <a:pt x="91365" y="13705"/>
                    <a:pt x="92337" y="14684"/>
                  </a:cubicBezTo>
                  <a:cubicBezTo>
                    <a:pt x="95254" y="15662"/>
                    <a:pt x="97198" y="16643"/>
                    <a:pt x="99141" y="18600"/>
                  </a:cubicBezTo>
                  <a:cubicBezTo>
                    <a:pt x="100114" y="21537"/>
                    <a:pt x="101085" y="23495"/>
                    <a:pt x="101085" y="27411"/>
                  </a:cubicBezTo>
                  <a:cubicBezTo>
                    <a:pt x="101085" y="32305"/>
                    <a:pt x="99141" y="37200"/>
                    <a:pt x="95254" y="41116"/>
                  </a:cubicBezTo>
                  <a:cubicBezTo>
                    <a:pt x="90394" y="46011"/>
                    <a:pt x="85534" y="47968"/>
                    <a:pt x="80674" y="47968"/>
                  </a:cubicBezTo>
                  <a:cubicBezTo>
                    <a:pt x="77757" y="47968"/>
                    <a:pt x="76786" y="47968"/>
                    <a:pt x="74843" y="46989"/>
                  </a:cubicBezTo>
                  <a:cubicBezTo>
                    <a:pt x="73870" y="46011"/>
                    <a:pt x="73870" y="45030"/>
                    <a:pt x="73870" y="44052"/>
                  </a:cubicBezTo>
                  <a:cubicBezTo>
                    <a:pt x="73870" y="44052"/>
                    <a:pt x="73870" y="43073"/>
                    <a:pt x="73870" y="43073"/>
                  </a:cubicBezTo>
                  <a:cubicBezTo>
                    <a:pt x="74843" y="42094"/>
                    <a:pt x="74843" y="42094"/>
                    <a:pt x="75814" y="42094"/>
                  </a:cubicBezTo>
                  <a:cubicBezTo>
                    <a:pt x="76786" y="42094"/>
                    <a:pt x="76786" y="42094"/>
                    <a:pt x="77757" y="43073"/>
                  </a:cubicBezTo>
                  <a:cubicBezTo>
                    <a:pt x="79703" y="44052"/>
                    <a:pt x="81646" y="45030"/>
                    <a:pt x="82617" y="45030"/>
                  </a:cubicBezTo>
                  <a:cubicBezTo>
                    <a:pt x="86507" y="45030"/>
                    <a:pt x="89421" y="43073"/>
                    <a:pt x="92337" y="40135"/>
                  </a:cubicBezTo>
                  <a:cubicBezTo>
                    <a:pt x="95254" y="37200"/>
                    <a:pt x="96225" y="34262"/>
                    <a:pt x="96225" y="30346"/>
                  </a:cubicBezTo>
                  <a:cubicBezTo>
                    <a:pt x="96225" y="28389"/>
                    <a:pt x="96225" y="25452"/>
                    <a:pt x="94281" y="24473"/>
                  </a:cubicBezTo>
                  <a:cubicBezTo>
                    <a:pt x="93310" y="22516"/>
                    <a:pt x="91365" y="20557"/>
                    <a:pt x="88450" y="19578"/>
                  </a:cubicBezTo>
                  <a:cubicBezTo>
                    <a:pt x="87477" y="18600"/>
                    <a:pt x="86507" y="18600"/>
                    <a:pt x="86507" y="18600"/>
                  </a:cubicBezTo>
                  <a:cubicBezTo>
                    <a:pt x="86507" y="17621"/>
                    <a:pt x="85534" y="17621"/>
                    <a:pt x="85534" y="16643"/>
                  </a:cubicBezTo>
                  <a:cubicBezTo>
                    <a:pt x="85534" y="15662"/>
                    <a:pt x="86507" y="13705"/>
                    <a:pt x="87477" y="11746"/>
                  </a:cubicBezTo>
                  <a:cubicBezTo>
                    <a:pt x="89421" y="2938"/>
                    <a:pt x="89421" y="2938"/>
                    <a:pt x="89421" y="2938"/>
                  </a:cubicBezTo>
                  <a:cubicBezTo>
                    <a:pt x="91365" y="2938"/>
                    <a:pt x="92337" y="1957"/>
                    <a:pt x="93310" y="1957"/>
                  </a:cubicBezTo>
                  <a:cubicBezTo>
                    <a:pt x="102058" y="1957"/>
                    <a:pt x="102058" y="1957"/>
                    <a:pt x="102058" y="1957"/>
                  </a:cubicBezTo>
                  <a:cubicBezTo>
                    <a:pt x="103029" y="1957"/>
                    <a:pt x="104974" y="1957"/>
                    <a:pt x="104974" y="1957"/>
                  </a:cubicBezTo>
                  <a:cubicBezTo>
                    <a:pt x="105945" y="1957"/>
                    <a:pt x="106918" y="979"/>
                    <a:pt x="106918" y="0"/>
                  </a:cubicBezTo>
                  <a:close/>
                  <a:moveTo>
                    <a:pt x="147740" y="979"/>
                  </a:moveTo>
                  <a:cubicBezTo>
                    <a:pt x="146767" y="2938"/>
                    <a:pt x="146767" y="2938"/>
                    <a:pt x="146767" y="2938"/>
                  </a:cubicBezTo>
                  <a:cubicBezTo>
                    <a:pt x="135105" y="3916"/>
                    <a:pt x="127329" y="9789"/>
                    <a:pt x="123442" y="21537"/>
                  </a:cubicBezTo>
                  <a:cubicBezTo>
                    <a:pt x="126356" y="19578"/>
                    <a:pt x="129272" y="18600"/>
                    <a:pt x="132189" y="18600"/>
                  </a:cubicBezTo>
                  <a:cubicBezTo>
                    <a:pt x="136076" y="18600"/>
                    <a:pt x="138020" y="19578"/>
                    <a:pt x="139964" y="21537"/>
                  </a:cubicBezTo>
                  <a:cubicBezTo>
                    <a:pt x="140936" y="23495"/>
                    <a:pt x="141909" y="26432"/>
                    <a:pt x="141909" y="30346"/>
                  </a:cubicBezTo>
                  <a:cubicBezTo>
                    <a:pt x="141909" y="35241"/>
                    <a:pt x="140936" y="39157"/>
                    <a:pt x="138020" y="43073"/>
                  </a:cubicBezTo>
                  <a:cubicBezTo>
                    <a:pt x="135105" y="46011"/>
                    <a:pt x="131216" y="47968"/>
                    <a:pt x="127329" y="47968"/>
                  </a:cubicBezTo>
                  <a:cubicBezTo>
                    <a:pt x="123442" y="47968"/>
                    <a:pt x="120525" y="46989"/>
                    <a:pt x="118581" y="44052"/>
                  </a:cubicBezTo>
                  <a:cubicBezTo>
                    <a:pt x="116638" y="41116"/>
                    <a:pt x="115665" y="37200"/>
                    <a:pt x="115665" y="32305"/>
                  </a:cubicBezTo>
                  <a:cubicBezTo>
                    <a:pt x="115665" y="27411"/>
                    <a:pt x="116638" y="22516"/>
                    <a:pt x="119552" y="17621"/>
                  </a:cubicBezTo>
                  <a:cubicBezTo>
                    <a:pt x="122469" y="12727"/>
                    <a:pt x="125385" y="8811"/>
                    <a:pt x="130245" y="5873"/>
                  </a:cubicBezTo>
                  <a:cubicBezTo>
                    <a:pt x="135105" y="2938"/>
                    <a:pt x="140936" y="979"/>
                    <a:pt x="147740" y="979"/>
                  </a:cubicBezTo>
                  <a:close/>
                  <a:moveTo>
                    <a:pt x="123442" y="24473"/>
                  </a:moveTo>
                  <a:cubicBezTo>
                    <a:pt x="122469" y="28389"/>
                    <a:pt x="122469" y="32305"/>
                    <a:pt x="122469" y="35241"/>
                  </a:cubicBezTo>
                  <a:cubicBezTo>
                    <a:pt x="122469" y="38178"/>
                    <a:pt x="122469" y="41116"/>
                    <a:pt x="123442" y="43073"/>
                  </a:cubicBezTo>
                  <a:cubicBezTo>
                    <a:pt x="125385" y="45030"/>
                    <a:pt x="126356" y="46011"/>
                    <a:pt x="128300" y="46011"/>
                  </a:cubicBezTo>
                  <a:cubicBezTo>
                    <a:pt x="130245" y="46011"/>
                    <a:pt x="132189" y="45030"/>
                    <a:pt x="134133" y="42094"/>
                  </a:cubicBezTo>
                  <a:cubicBezTo>
                    <a:pt x="135105" y="39157"/>
                    <a:pt x="135105" y="36221"/>
                    <a:pt x="135105" y="32305"/>
                  </a:cubicBezTo>
                  <a:cubicBezTo>
                    <a:pt x="135105" y="28389"/>
                    <a:pt x="135105" y="26432"/>
                    <a:pt x="134133" y="24473"/>
                  </a:cubicBezTo>
                  <a:cubicBezTo>
                    <a:pt x="133160" y="22516"/>
                    <a:pt x="132189" y="21537"/>
                    <a:pt x="130245" y="21537"/>
                  </a:cubicBezTo>
                  <a:cubicBezTo>
                    <a:pt x="128300" y="21537"/>
                    <a:pt x="125385" y="22516"/>
                    <a:pt x="123442" y="2447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F001073-30C8-4CA4-9889-858EB41B2F4D}"/>
                </a:ext>
              </a:extLst>
            </p:cNvPr>
            <p:cNvSpPr/>
            <p:nvPr/>
          </p:nvSpPr>
          <p:spPr>
            <a:xfrm>
              <a:off x="4859097" y="600347"/>
              <a:ext cx="237542" cy="232119"/>
            </a:xfrm>
            <a:custGeom>
              <a:avLst/>
              <a:gdLst>
                <a:gd name="connsiteX0" fmla="*/ 25249 w 237542"/>
                <a:gd name="connsiteY0" fmla="*/ 87160 h 232119"/>
                <a:gd name="connsiteX1" fmla="*/ 24281 w 237542"/>
                <a:gd name="connsiteY1" fmla="*/ 86189 h 232119"/>
                <a:gd name="connsiteX2" fmla="*/ 7819 w 237542"/>
                <a:gd name="connsiteY2" fmla="*/ 29856 h 232119"/>
                <a:gd name="connsiteX3" fmla="*/ 157909 w 237542"/>
                <a:gd name="connsiteY3" fmla="*/ 72591 h 232119"/>
                <a:gd name="connsiteX4" fmla="*/ 170497 w 237542"/>
                <a:gd name="connsiteY4" fmla="*/ 71621 h 232119"/>
                <a:gd name="connsiteX5" fmla="*/ 81412 w 237542"/>
                <a:gd name="connsiteY5" fmla="*/ 7517 h 232119"/>
                <a:gd name="connsiteX6" fmla="*/ 18471 w 237542"/>
                <a:gd name="connsiteY6" fmla="*/ 95902 h 232119"/>
                <a:gd name="connsiteX7" fmla="*/ 60109 w 237542"/>
                <a:gd name="connsiteY7" fmla="*/ 154179 h 232119"/>
                <a:gd name="connsiteX8" fmla="*/ 151130 w 237542"/>
                <a:gd name="connsiteY8" fmla="*/ 222166 h 232119"/>
                <a:gd name="connsiteX9" fmla="*/ 224722 w 237542"/>
                <a:gd name="connsiteY9" fmla="*/ 142522 h 232119"/>
                <a:gd name="connsiteX10" fmla="*/ 211166 w 237542"/>
                <a:gd name="connsiteY10" fmla="*/ 142522 h 232119"/>
                <a:gd name="connsiteX11" fmla="*/ 74633 w 237542"/>
                <a:gd name="connsiteY11" fmla="*/ 145437 h 232119"/>
                <a:gd name="connsiteX12" fmla="*/ 32995 w 237542"/>
                <a:gd name="connsiteY12" fmla="*/ 80362 h 232119"/>
                <a:gd name="connsiteX13" fmla="*/ 25249 w 237542"/>
                <a:gd name="connsiteY13" fmla="*/ 87160 h 23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42" h="232119">
                  <a:moveTo>
                    <a:pt x="25249" y="87160"/>
                  </a:moveTo>
                  <a:cubicBezTo>
                    <a:pt x="25249" y="87160"/>
                    <a:pt x="24281" y="86189"/>
                    <a:pt x="24281" y="86189"/>
                  </a:cubicBezTo>
                  <a:cubicBezTo>
                    <a:pt x="15566" y="70648"/>
                    <a:pt x="7819" y="52194"/>
                    <a:pt x="7819" y="29856"/>
                  </a:cubicBezTo>
                  <a:cubicBezTo>
                    <a:pt x="15566" y="-37162"/>
                    <a:pt x="136605" y="54137"/>
                    <a:pt x="157909" y="72591"/>
                  </a:cubicBezTo>
                  <a:cubicBezTo>
                    <a:pt x="162749" y="71621"/>
                    <a:pt x="166623" y="71621"/>
                    <a:pt x="170497" y="71621"/>
                  </a:cubicBezTo>
                  <a:cubicBezTo>
                    <a:pt x="149194" y="45396"/>
                    <a:pt x="114335" y="19171"/>
                    <a:pt x="81412" y="7517"/>
                  </a:cubicBezTo>
                  <a:cubicBezTo>
                    <a:pt x="23312" y="-12881"/>
                    <a:pt x="-28977" y="5573"/>
                    <a:pt x="18471" y="95902"/>
                  </a:cubicBezTo>
                  <a:cubicBezTo>
                    <a:pt x="14598" y="135725"/>
                    <a:pt x="32026" y="151264"/>
                    <a:pt x="60109" y="154179"/>
                  </a:cubicBezTo>
                  <a:cubicBezTo>
                    <a:pt x="79474" y="172633"/>
                    <a:pt x="113366" y="206626"/>
                    <a:pt x="151130" y="222166"/>
                  </a:cubicBezTo>
                  <a:cubicBezTo>
                    <a:pt x="207292" y="244506"/>
                    <a:pt x="263454" y="233822"/>
                    <a:pt x="224722" y="142522"/>
                  </a:cubicBezTo>
                  <a:cubicBezTo>
                    <a:pt x="219881" y="142522"/>
                    <a:pt x="216007" y="142522"/>
                    <a:pt x="211166" y="142522"/>
                  </a:cubicBezTo>
                  <a:cubicBezTo>
                    <a:pt x="281853" y="275587"/>
                    <a:pt x="110461" y="203712"/>
                    <a:pt x="74633" y="145437"/>
                  </a:cubicBezTo>
                  <a:cubicBezTo>
                    <a:pt x="114335" y="120183"/>
                    <a:pt x="80443" y="53166"/>
                    <a:pt x="32995" y="80362"/>
                  </a:cubicBezTo>
                  <a:cubicBezTo>
                    <a:pt x="30090" y="82304"/>
                    <a:pt x="27186" y="84246"/>
                    <a:pt x="25249" y="87160"/>
                  </a:cubicBezTo>
                  <a:close/>
                </a:path>
              </a:pathLst>
            </a:custGeom>
            <a:solidFill>
              <a:srgbClr val="F083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1762E0C-2AB8-41AA-9EDE-67E004052A3E}"/>
                </a:ext>
              </a:extLst>
            </p:cNvPr>
            <p:cNvSpPr/>
            <p:nvPr/>
          </p:nvSpPr>
          <p:spPr>
            <a:xfrm>
              <a:off x="4891518" y="689820"/>
              <a:ext cx="46048" cy="48999"/>
            </a:xfrm>
            <a:custGeom>
              <a:avLst/>
              <a:gdLst>
                <a:gd name="connsiteX0" fmla="*/ 46049 w 46048"/>
                <a:gd name="connsiteY0" fmla="*/ 28781 h 48999"/>
                <a:gd name="connsiteX1" fmla="*/ 45089 w 46048"/>
                <a:gd name="connsiteY1" fmla="*/ 19187 h 48999"/>
                <a:gd name="connsiteX2" fmla="*/ 43171 w 46048"/>
                <a:gd name="connsiteY2" fmla="*/ 10553 h 48999"/>
                <a:gd name="connsiteX3" fmla="*/ 23024 w 46048"/>
                <a:gd name="connsiteY3" fmla="*/ 0 h 48999"/>
                <a:gd name="connsiteX4" fmla="*/ 0 w 46048"/>
                <a:gd name="connsiteY4" fmla="*/ 24943 h 48999"/>
                <a:gd name="connsiteX5" fmla="*/ 23024 w 46048"/>
                <a:gd name="connsiteY5" fmla="*/ 48927 h 48999"/>
                <a:gd name="connsiteX6" fmla="*/ 44130 w 46048"/>
                <a:gd name="connsiteY6" fmla="*/ 34537 h 48999"/>
                <a:gd name="connsiteX7" fmla="*/ 31659 w 46048"/>
                <a:gd name="connsiteY7" fmla="*/ 34537 h 48999"/>
                <a:gd name="connsiteX8" fmla="*/ 23024 w 46048"/>
                <a:gd name="connsiteY8" fmla="*/ 40293 h 48999"/>
                <a:gd name="connsiteX9" fmla="*/ 14390 w 46048"/>
                <a:gd name="connsiteY9" fmla="*/ 28781 h 48999"/>
                <a:gd name="connsiteX10" fmla="*/ 46049 w 46048"/>
                <a:gd name="connsiteY10" fmla="*/ 28781 h 48999"/>
                <a:gd name="connsiteX11" fmla="*/ 14390 w 46048"/>
                <a:gd name="connsiteY11" fmla="*/ 19187 h 48999"/>
                <a:gd name="connsiteX12" fmla="*/ 23024 w 46048"/>
                <a:gd name="connsiteY12" fmla="*/ 8634 h 48999"/>
                <a:gd name="connsiteX13" fmla="*/ 30699 w 46048"/>
                <a:gd name="connsiteY13" fmla="*/ 19187 h 48999"/>
                <a:gd name="connsiteX14" fmla="*/ 14390 w 46048"/>
                <a:gd name="connsiteY14" fmla="*/ 19187 h 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048" h="48999">
                  <a:moveTo>
                    <a:pt x="46049" y="28781"/>
                  </a:moveTo>
                  <a:cubicBezTo>
                    <a:pt x="46049" y="24943"/>
                    <a:pt x="46049" y="22065"/>
                    <a:pt x="45089" y="19187"/>
                  </a:cubicBezTo>
                  <a:cubicBezTo>
                    <a:pt x="45089" y="16309"/>
                    <a:pt x="44130" y="13431"/>
                    <a:pt x="43171" y="10553"/>
                  </a:cubicBezTo>
                  <a:cubicBezTo>
                    <a:pt x="39333" y="3837"/>
                    <a:pt x="32618" y="0"/>
                    <a:pt x="23024" y="0"/>
                  </a:cubicBezTo>
                  <a:cubicBezTo>
                    <a:pt x="8634" y="959"/>
                    <a:pt x="959" y="8634"/>
                    <a:pt x="0" y="24943"/>
                  </a:cubicBezTo>
                  <a:cubicBezTo>
                    <a:pt x="0" y="41252"/>
                    <a:pt x="7675" y="49886"/>
                    <a:pt x="23024" y="48927"/>
                  </a:cubicBezTo>
                  <a:cubicBezTo>
                    <a:pt x="35496" y="48927"/>
                    <a:pt x="43171" y="44130"/>
                    <a:pt x="44130" y="34537"/>
                  </a:cubicBezTo>
                  <a:cubicBezTo>
                    <a:pt x="31659" y="34537"/>
                    <a:pt x="31659" y="34537"/>
                    <a:pt x="31659" y="34537"/>
                  </a:cubicBezTo>
                  <a:cubicBezTo>
                    <a:pt x="29740" y="38374"/>
                    <a:pt x="26862" y="40293"/>
                    <a:pt x="23024" y="40293"/>
                  </a:cubicBezTo>
                  <a:cubicBezTo>
                    <a:pt x="17268" y="40293"/>
                    <a:pt x="14390" y="36455"/>
                    <a:pt x="14390" y="28781"/>
                  </a:cubicBezTo>
                  <a:cubicBezTo>
                    <a:pt x="46049" y="28781"/>
                    <a:pt x="46049" y="28781"/>
                    <a:pt x="46049" y="28781"/>
                  </a:cubicBezTo>
                  <a:close/>
                  <a:moveTo>
                    <a:pt x="14390" y="19187"/>
                  </a:moveTo>
                  <a:cubicBezTo>
                    <a:pt x="14390" y="12472"/>
                    <a:pt x="17268" y="8634"/>
                    <a:pt x="23024" y="8634"/>
                  </a:cubicBezTo>
                  <a:cubicBezTo>
                    <a:pt x="27821" y="8634"/>
                    <a:pt x="30699" y="12472"/>
                    <a:pt x="30699" y="19187"/>
                  </a:cubicBezTo>
                  <a:lnTo>
                    <a:pt x="14390" y="19187"/>
                  </a:ln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55FC75A-41B0-409A-AF14-5511F58B85F4}"/>
                </a:ext>
              </a:extLst>
            </p:cNvPr>
            <p:cNvSpPr/>
            <p:nvPr/>
          </p:nvSpPr>
          <p:spPr>
            <a:xfrm>
              <a:off x="4861158" y="739706"/>
              <a:ext cx="181938" cy="90221"/>
            </a:xfrm>
            <a:custGeom>
              <a:avLst/>
              <a:gdLst>
                <a:gd name="connsiteX0" fmla="*/ 161598 w 181938"/>
                <a:gd name="connsiteY0" fmla="*/ 969 h 90221"/>
                <a:gd name="connsiteX1" fmla="*/ 181938 w 181938"/>
                <a:gd name="connsiteY1" fmla="*/ 3876 h 90221"/>
                <a:gd name="connsiteX2" fmla="*/ 50212 w 181938"/>
                <a:gd name="connsiteY2" fmla="*/ 90102 h 90221"/>
                <a:gd name="connsiteX3" fmla="*/ 12438 w 181938"/>
                <a:gd name="connsiteY3" fmla="*/ 0 h 90221"/>
                <a:gd name="connsiteX4" fmla="*/ 22123 w 181938"/>
                <a:gd name="connsiteY4" fmla="*/ 8721 h 90221"/>
                <a:gd name="connsiteX5" fmla="*/ 24060 w 181938"/>
                <a:gd name="connsiteY5" fmla="*/ 80415 h 90221"/>
                <a:gd name="connsiteX6" fmla="*/ 161598 w 181938"/>
                <a:gd name="connsiteY6" fmla="*/ 969 h 9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38" h="90221">
                  <a:moveTo>
                    <a:pt x="161598" y="969"/>
                  </a:moveTo>
                  <a:cubicBezTo>
                    <a:pt x="170315" y="969"/>
                    <a:pt x="172253" y="3876"/>
                    <a:pt x="181938" y="3876"/>
                  </a:cubicBezTo>
                  <a:cubicBezTo>
                    <a:pt x="157724" y="31002"/>
                    <a:pt x="99609" y="88166"/>
                    <a:pt x="50212" y="90102"/>
                  </a:cubicBezTo>
                  <a:cubicBezTo>
                    <a:pt x="16312" y="92040"/>
                    <a:pt x="-19525" y="70725"/>
                    <a:pt x="12438" y="0"/>
                  </a:cubicBezTo>
                  <a:cubicBezTo>
                    <a:pt x="17280" y="3876"/>
                    <a:pt x="17280" y="4845"/>
                    <a:pt x="22123" y="8721"/>
                  </a:cubicBezTo>
                  <a:cubicBezTo>
                    <a:pt x="-1123" y="47475"/>
                    <a:pt x="7595" y="70725"/>
                    <a:pt x="24060" y="80415"/>
                  </a:cubicBezTo>
                  <a:cubicBezTo>
                    <a:pt x="55055" y="97854"/>
                    <a:pt x="130603" y="44568"/>
                    <a:pt x="161598" y="969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BF5EFAA-B703-4475-9CF8-AE43AF0BE2C7}"/>
                </a:ext>
              </a:extLst>
            </p:cNvPr>
            <p:cNvSpPr/>
            <p:nvPr/>
          </p:nvSpPr>
          <p:spPr>
            <a:xfrm>
              <a:off x="4924136" y="598404"/>
              <a:ext cx="167184" cy="76065"/>
            </a:xfrm>
            <a:custGeom>
              <a:avLst/>
              <a:gdLst>
                <a:gd name="connsiteX0" fmla="*/ 17449 w 167184"/>
                <a:gd name="connsiteY0" fmla="*/ 75106 h 76065"/>
                <a:gd name="connsiteX1" fmla="*/ 0 w 167184"/>
                <a:gd name="connsiteY1" fmla="*/ 73187 h 76065"/>
                <a:gd name="connsiteX2" fmla="*/ 71731 w 167184"/>
                <a:gd name="connsiteY2" fmla="*/ 15626 h 76065"/>
                <a:gd name="connsiteX3" fmla="*/ 113412 w 167184"/>
                <a:gd name="connsiteY3" fmla="*/ 277 h 76065"/>
                <a:gd name="connsiteX4" fmla="*/ 158003 w 167184"/>
                <a:gd name="connsiteY4" fmla="*/ 76066 h 76065"/>
                <a:gd name="connsiteX5" fmla="*/ 148310 w 167184"/>
                <a:gd name="connsiteY5" fmla="*/ 71269 h 76065"/>
                <a:gd name="connsiteX6" fmla="*/ 135708 w 167184"/>
                <a:gd name="connsiteY6" fmla="*/ 6992 h 76065"/>
                <a:gd name="connsiteX7" fmla="*/ 17449 w 167184"/>
                <a:gd name="connsiteY7" fmla="*/ 75106 h 7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184" h="76065">
                  <a:moveTo>
                    <a:pt x="17449" y="75106"/>
                  </a:moveTo>
                  <a:cubicBezTo>
                    <a:pt x="9693" y="75106"/>
                    <a:pt x="7755" y="72228"/>
                    <a:pt x="0" y="73187"/>
                  </a:cubicBezTo>
                  <a:cubicBezTo>
                    <a:pt x="13571" y="57838"/>
                    <a:pt x="40713" y="32895"/>
                    <a:pt x="71731" y="15626"/>
                  </a:cubicBezTo>
                  <a:cubicBezTo>
                    <a:pt x="85302" y="8911"/>
                    <a:pt x="98873" y="1236"/>
                    <a:pt x="113412" y="277"/>
                  </a:cubicBezTo>
                  <a:cubicBezTo>
                    <a:pt x="143463" y="-2601"/>
                    <a:pt x="186114" y="16586"/>
                    <a:pt x="158003" y="76066"/>
                  </a:cubicBezTo>
                  <a:cubicBezTo>
                    <a:pt x="155094" y="72228"/>
                    <a:pt x="152188" y="74147"/>
                    <a:pt x="148310" y="71269"/>
                  </a:cubicBezTo>
                  <a:cubicBezTo>
                    <a:pt x="170605" y="30976"/>
                    <a:pt x="153156" y="6992"/>
                    <a:pt x="135708" y="6992"/>
                  </a:cubicBezTo>
                  <a:cubicBezTo>
                    <a:pt x="99842" y="6992"/>
                    <a:pt x="42651" y="36732"/>
                    <a:pt x="17449" y="75106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814F64B-7B15-452A-869D-FAA2D02BA9E4}"/>
                </a:ext>
              </a:extLst>
            </p:cNvPr>
            <p:cNvSpPr/>
            <p:nvPr/>
          </p:nvSpPr>
          <p:spPr>
            <a:xfrm>
              <a:off x="4820526" y="691738"/>
              <a:ext cx="42211" cy="47967"/>
            </a:xfrm>
            <a:custGeom>
              <a:avLst/>
              <a:gdLst>
                <a:gd name="connsiteX0" fmla="*/ 32161 w 42211"/>
                <a:gd name="connsiteY0" fmla="*/ 0 h 47967"/>
                <a:gd name="connsiteX1" fmla="*/ 32161 w 42211"/>
                <a:gd name="connsiteY1" fmla="*/ 26432 h 47967"/>
                <a:gd name="connsiteX2" fmla="*/ 30151 w 42211"/>
                <a:gd name="connsiteY2" fmla="*/ 37200 h 47967"/>
                <a:gd name="connsiteX3" fmla="*/ 21106 w 42211"/>
                <a:gd name="connsiteY3" fmla="*/ 41116 h 47967"/>
                <a:gd name="connsiteX4" fmla="*/ 13065 w 42211"/>
                <a:gd name="connsiteY4" fmla="*/ 37200 h 47967"/>
                <a:gd name="connsiteX5" fmla="*/ 11055 w 42211"/>
                <a:gd name="connsiteY5" fmla="*/ 26432 h 47967"/>
                <a:gd name="connsiteX6" fmla="*/ 11055 w 42211"/>
                <a:gd name="connsiteY6" fmla="*/ 0 h 47967"/>
                <a:gd name="connsiteX7" fmla="*/ 0 w 42211"/>
                <a:gd name="connsiteY7" fmla="*/ 0 h 47967"/>
                <a:gd name="connsiteX8" fmla="*/ 0 w 42211"/>
                <a:gd name="connsiteY8" fmla="*/ 30346 h 47967"/>
                <a:gd name="connsiteX9" fmla="*/ 21106 w 42211"/>
                <a:gd name="connsiteY9" fmla="*/ 47968 h 47967"/>
                <a:gd name="connsiteX10" fmla="*/ 42211 w 42211"/>
                <a:gd name="connsiteY10" fmla="*/ 30346 h 47967"/>
                <a:gd name="connsiteX11" fmla="*/ 42211 w 42211"/>
                <a:gd name="connsiteY11" fmla="*/ 0 h 47967"/>
                <a:gd name="connsiteX12" fmla="*/ 32161 w 42211"/>
                <a:gd name="connsiteY12" fmla="*/ 0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11" h="47967">
                  <a:moveTo>
                    <a:pt x="32161" y="0"/>
                  </a:moveTo>
                  <a:cubicBezTo>
                    <a:pt x="32161" y="26432"/>
                    <a:pt x="32161" y="26432"/>
                    <a:pt x="32161" y="26432"/>
                  </a:cubicBezTo>
                  <a:cubicBezTo>
                    <a:pt x="32161" y="31327"/>
                    <a:pt x="31156" y="35241"/>
                    <a:pt x="30151" y="37200"/>
                  </a:cubicBezTo>
                  <a:cubicBezTo>
                    <a:pt x="28141" y="40135"/>
                    <a:pt x="25126" y="41116"/>
                    <a:pt x="21106" y="41116"/>
                  </a:cubicBezTo>
                  <a:cubicBezTo>
                    <a:pt x="17086" y="41116"/>
                    <a:pt x="14070" y="40135"/>
                    <a:pt x="13065" y="37200"/>
                  </a:cubicBezTo>
                  <a:cubicBezTo>
                    <a:pt x="11055" y="35241"/>
                    <a:pt x="10050" y="31327"/>
                    <a:pt x="11055" y="26432"/>
                  </a:cubicBezTo>
                  <a:cubicBezTo>
                    <a:pt x="11055" y="0"/>
                    <a:pt x="11055" y="0"/>
                    <a:pt x="110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346"/>
                    <a:pt x="0" y="30346"/>
                    <a:pt x="0" y="30346"/>
                  </a:cubicBezTo>
                  <a:cubicBezTo>
                    <a:pt x="0" y="42094"/>
                    <a:pt x="8040" y="47968"/>
                    <a:pt x="21106" y="47968"/>
                  </a:cubicBezTo>
                  <a:cubicBezTo>
                    <a:pt x="35176" y="47968"/>
                    <a:pt x="42211" y="42094"/>
                    <a:pt x="42211" y="30346"/>
                  </a:cubicBezTo>
                  <a:cubicBezTo>
                    <a:pt x="42211" y="0"/>
                    <a:pt x="42211" y="0"/>
                    <a:pt x="42211" y="0"/>
                  </a:cubicBezTo>
                  <a:lnTo>
                    <a:pt x="32161" y="0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E60026A-51EB-44A5-83DB-0AB395ED9254}"/>
                </a:ext>
              </a:extLst>
            </p:cNvPr>
            <p:cNvSpPr/>
            <p:nvPr/>
          </p:nvSpPr>
          <p:spPr>
            <a:xfrm>
              <a:off x="4970185" y="689820"/>
              <a:ext cx="40292" cy="51805"/>
            </a:xfrm>
            <a:custGeom>
              <a:avLst/>
              <a:gdLst>
                <a:gd name="connsiteX0" fmla="*/ 39356 w 40292"/>
                <a:gd name="connsiteY0" fmla="*/ 15071 h 51805"/>
                <a:gd name="connsiteX1" fmla="*/ 21553 w 40292"/>
                <a:gd name="connsiteY1" fmla="*/ 0 h 51805"/>
                <a:gd name="connsiteX2" fmla="*/ 936 w 40292"/>
                <a:gd name="connsiteY2" fmla="*/ 16012 h 51805"/>
                <a:gd name="connsiteX3" fmla="*/ 17804 w 40292"/>
                <a:gd name="connsiteY3" fmla="*/ 30141 h 51805"/>
                <a:gd name="connsiteX4" fmla="*/ 19678 w 40292"/>
                <a:gd name="connsiteY4" fmla="*/ 31083 h 51805"/>
                <a:gd name="connsiteX5" fmla="*/ 29049 w 40292"/>
                <a:gd name="connsiteY5" fmla="*/ 37676 h 51805"/>
                <a:gd name="connsiteX6" fmla="*/ 18740 w 40292"/>
                <a:gd name="connsiteY6" fmla="*/ 44270 h 51805"/>
                <a:gd name="connsiteX7" fmla="*/ 10307 w 40292"/>
                <a:gd name="connsiteY7" fmla="*/ 34851 h 51805"/>
                <a:gd name="connsiteX8" fmla="*/ 0 w 40292"/>
                <a:gd name="connsiteY8" fmla="*/ 34851 h 51805"/>
                <a:gd name="connsiteX9" fmla="*/ 18740 w 40292"/>
                <a:gd name="connsiteY9" fmla="*/ 51805 h 51805"/>
                <a:gd name="connsiteX10" fmla="*/ 40293 w 40292"/>
                <a:gd name="connsiteY10" fmla="*/ 35793 h 51805"/>
                <a:gd name="connsiteX11" fmla="*/ 23425 w 40292"/>
                <a:gd name="connsiteY11" fmla="*/ 21664 h 51805"/>
                <a:gd name="connsiteX12" fmla="*/ 21553 w 40292"/>
                <a:gd name="connsiteY12" fmla="*/ 21664 h 51805"/>
                <a:gd name="connsiteX13" fmla="*/ 12182 w 40292"/>
                <a:gd name="connsiteY13" fmla="*/ 14129 h 51805"/>
                <a:gd name="connsiteX14" fmla="*/ 20615 w 40292"/>
                <a:gd name="connsiteY14" fmla="*/ 7535 h 51805"/>
                <a:gd name="connsiteX15" fmla="*/ 29049 w 40292"/>
                <a:gd name="connsiteY15" fmla="*/ 15071 h 51805"/>
                <a:gd name="connsiteX16" fmla="*/ 39356 w 40292"/>
                <a:gd name="connsiteY16" fmla="*/ 15071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2" h="51805">
                  <a:moveTo>
                    <a:pt x="39356" y="15071"/>
                  </a:moveTo>
                  <a:cubicBezTo>
                    <a:pt x="38418" y="5651"/>
                    <a:pt x="32796" y="0"/>
                    <a:pt x="21553" y="0"/>
                  </a:cubicBezTo>
                  <a:cubicBezTo>
                    <a:pt x="8433" y="942"/>
                    <a:pt x="1875" y="5651"/>
                    <a:pt x="936" y="16012"/>
                  </a:cubicBezTo>
                  <a:cubicBezTo>
                    <a:pt x="936" y="22606"/>
                    <a:pt x="6560" y="27315"/>
                    <a:pt x="17804" y="30141"/>
                  </a:cubicBezTo>
                  <a:cubicBezTo>
                    <a:pt x="17804" y="30141"/>
                    <a:pt x="18740" y="30141"/>
                    <a:pt x="19678" y="31083"/>
                  </a:cubicBezTo>
                  <a:cubicBezTo>
                    <a:pt x="26236" y="32025"/>
                    <a:pt x="29049" y="33909"/>
                    <a:pt x="29049" y="37676"/>
                  </a:cubicBezTo>
                  <a:cubicBezTo>
                    <a:pt x="29049" y="42386"/>
                    <a:pt x="25300" y="44270"/>
                    <a:pt x="18740" y="44270"/>
                  </a:cubicBezTo>
                  <a:cubicBezTo>
                    <a:pt x="13118" y="44270"/>
                    <a:pt x="10307" y="40502"/>
                    <a:pt x="10307" y="34851"/>
                  </a:cubicBezTo>
                  <a:cubicBezTo>
                    <a:pt x="0" y="34851"/>
                    <a:pt x="0" y="34851"/>
                    <a:pt x="0" y="34851"/>
                  </a:cubicBezTo>
                  <a:cubicBezTo>
                    <a:pt x="0" y="46154"/>
                    <a:pt x="5622" y="51805"/>
                    <a:pt x="18740" y="51805"/>
                  </a:cubicBezTo>
                  <a:cubicBezTo>
                    <a:pt x="32796" y="50863"/>
                    <a:pt x="40293" y="46154"/>
                    <a:pt x="40293" y="35793"/>
                  </a:cubicBezTo>
                  <a:cubicBezTo>
                    <a:pt x="40293" y="28257"/>
                    <a:pt x="34671" y="23548"/>
                    <a:pt x="23425" y="21664"/>
                  </a:cubicBezTo>
                  <a:cubicBezTo>
                    <a:pt x="22489" y="21664"/>
                    <a:pt x="21553" y="21664"/>
                    <a:pt x="21553" y="21664"/>
                  </a:cubicBezTo>
                  <a:cubicBezTo>
                    <a:pt x="14993" y="20722"/>
                    <a:pt x="12182" y="17896"/>
                    <a:pt x="12182" y="14129"/>
                  </a:cubicBezTo>
                  <a:cubicBezTo>
                    <a:pt x="13118" y="10361"/>
                    <a:pt x="14993" y="8477"/>
                    <a:pt x="20615" y="7535"/>
                  </a:cubicBezTo>
                  <a:cubicBezTo>
                    <a:pt x="26236" y="7535"/>
                    <a:pt x="28111" y="10361"/>
                    <a:pt x="29049" y="15071"/>
                  </a:cubicBezTo>
                  <a:lnTo>
                    <a:pt x="39356" y="15071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B756E46-F3C5-41F0-B201-21E3229B9571}"/>
                </a:ext>
              </a:extLst>
            </p:cNvPr>
            <p:cNvSpPr/>
            <p:nvPr/>
          </p:nvSpPr>
          <p:spPr>
            <a:xfrm>
              <a:off x="5021990" y="689820"/>
              <a:ext cx="42211" cy="51805"/>
            </a:xfrm>
            <a:custGeom>
              <a:avLst/>
              <a:gdLst>
                <a:gd name="connsiteX0" fmla="*/ 0 w 42211"/>
                <a:gd name="connsiteY0" fmla="*/ 8949 h 51805"/>
                <a:gd name="connsiteX1" fmla="*/ 15946 w 42211"/>
                <a:gd name="connsiteY1" fmla="*/ 8949 h 51805"/>
                <a:gd name="connsiteX2" fmla="*/ 15946 w 42211"/>
                <a:gd name="connsiteY2" fmla="*/ 51805 h 51805"/>
                <a:gd name="connsiteX3" fmla="*/ 26265 w 42211"/>
                <a:gd name="connsiteY3" fmla="*/ 51805 h 51805"/>
                <a:gd name="connsiteX4" fmla="*/ 26265 w 42211"/>
                <a:gd name="connsiteY4" fmla="*/ 8949 h 51805"/>
                <a:gd name="connsiteX5" fmla="*/ 42211 w 42211"/>
                <a:gd name="connsiteY5" fmla="*/ 8949 h 51805"/>
                <a:gd name="connsiteX6" fmla="*/ 42211 w 42211"/>
                <a:gd name="connsiteY6" fmla="*/ 0 h 51805"/>
                <a:gd name="connsiteX7" fmla="*/ 0 w 42211"/>
                <a:gd name="connsiteY7" fmla="*/ 0 h 51805"/>
                <a:gd name="connsiteX8" fmla="*/ 0 w 42211"/>
                <a:gd name="connsiteY8" fmla="*/ 8949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11" h="51805">
                  <a:moveTo>
                    <a:pt x="0" y="8949"/>
                  </a:moveTo>
                  <a:lnTo>
                    <a:pt x="15946" y="8949"/>
                  </a:lnTo>
                  <a:lnTo>
                    <a:pt x="15946" y="51805"/>
                  </a:lnTo>
                  <a:lnTo>
                    <a:pt x="26265" y="51805"/>
                  </a:lnTo>
                  <a:lnTo>
                    <a:pt x="26265" y="8949"/>
                  </a:lnTo>
                  <a:lnTo>
                    <a:pt x="42211" y="8949"/>
                  </a:lnTo>
                  <a:lnTo>
                    <a:pt x="42211" y="0"/>
                  </a:lnTo>
                  <a:lnTo>
                    <a:pt x="0" y="0"/>
                  </a:lnTo>
                  <a:lnTo>
                    <a:pt x="0" y="894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C6DDFC0-3DB6-4C77-9835-2DC5B6BD320E}"/>
                </a:ext>
              </a:extLst>
            </p:cNvPr>
            <p:cNvSpPr/>
            <p:nvPr/>
          </p:nvSpPr>
          <p:spPr>
            <a:xfrm>
              <a:off x="5075714" y="685982"/>
              <a:ext cx="44130" cy="49886"/>
            </a:xfrm>
            <a:custGeom>
              <a:avLst/>
              <a:gdLst>
                <a:gd name="connsiteX0" fmla="*/ 44130 w 44130"/>
                <a:gd name="connsiteY0" fmla="*/ 16629 h 49886"/>
                <a:gd name="connsiteX1" fmla="*/ 21574 w 44130"/>
                <a:gd name="connsiteY1" fmla="*/ 0 h 49886"/>
                <a:gd name="connsiteX2" fmla="*/ 0 w 44130"/>
                <a:gd name="connsiteY2" fmla="*/ 25432 h 49886"/>
                <a:gd name="connsiteX3" fmla="*/ 21574 w 44130"/>
                <a:gd name="connsiteY3" fmla="*/ 49886 h 49886"/>
                <a:gd name="connsiteX4" fmla="*/ 44130 w 44130"/>
                <a:gd name="connsiteY4" fmla="*/ 34235 h 49886"/>
                <a:gd name="connsiteX5" fmla="*/ 32363 w 44130"/>
                <a:gd name="connsiteY5" fmla="*/ 34235 h 49886"/>
                <a:gd name="connsiteX6" fmla="*/ 21574 w 44130"/>
                <a:gd name="connsiteY6" fmla="*/ 43038 h 49886"/>
                <a:gd name="connsiteX7" fmla="*/ 11767 w 44130"/>
                <a:gd name="connsiteY7" fmla="*/ 25432 h 49886"/>
                <a:gd name="connsiteX8" fmla="*/ 21574 w 44130"/>
                <a:gd name="connsiteY8" fmla="*/ 7824 h 49886"/>
                <a:gd name="connsiteX9" fmla="*/ 32363 w 44130"/>
                <a:gd name="connsiteY9" fmla="*/ 16629 h 49886"/>
                <a:gd name="connsiteX10" fmla="*/ 44130 w 44130"/>
                <a:gd name="connsiteY10" fmla="*/ 16629 h 4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30" h="49886">
                  <a:moveTo>
                    <a:pt x="44130" y="16629"/>
                  </a:moveTo>
                  <a:cubicBezTo>
                    <a:pt x="43150" y="5869"/>
                    <a:pt x="36285" y="0"/>
                    <a:pt x="21574" y="0"/>
                  </a:cubicBezTo>
                  <a:cubicBezTo>
                    <a:pt x="7846" y="979"/>
                    <a:pt x="980" y="8803"/>
                    <a:pt x="0" y="25432"/>
                  </a:cubicBezTo>
                  <a:cubicBezTo>
                    <a:pt x="980" y="42062"/>
                    <a:pt x="7846" y="49886"/>
                    <a:pt x="21574" y="49886"/>
                  </a:cubicBezTo>
                  <a:cubicBezTo>
                    <a:pt x="36285" y="49886"/>
                    <a:pt x="43150" y="44996"/>
                    <a:pt x="44130" y="34235"/>
                  </a:cubicBezTo>
                  <a:cubicBezTo>
                    <a:pt x="32363" y="34235"/>
                    <a:pt x="32363" y="34235"/>
                    <a:pt x="32363" y="34235"/>
                  </a:cubicBezTo>
                  <a:cubicBezTo>
                    <a:pt x="32363" y="40105"/>
                    <a:pt x="28439" y="43038"/>
                    <a:pt x="21574" y="43038"/>
                  </a:cubicBezTo>
                  <a:cubicBezTo>
                    <a:pt x="15691" y="43038"/>
                    <a:pt x="12748" y="37171"/>
                    <a:pt x="11767" y="25432"/>
                  </a:cubicBezTo>
                  <a:cubicBezTo>
                    <a:pt x="12748" y="13694"/>
                    <a:pt x="15691" y="7824"/>
                    <a:pt x="21574" y="7824"/>
                  </a:cubicBezTo>
                  <a:cubicBezTo>
                    <a:pt x="28439" y="7824"/>
                    <a:pt x="31382" y="10760"/>
                    <a:pt x="32363" y="16629"/>
                  </a:cubicBezTo>
                  <a:lnTo>
                    <a:pt x="44130" y="1662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0BB1B8C-70E6-4A4A-87DA-D66316625BF2}"/>
                </a:ext>
              </a:extLst>
            </p:cNvPr>
            <p:cNvSpPr/>
            <p:nvPr/>
          </p:nvSpPr>
          <p:spPr>
            <a:xfrm>
              <a:off x="6595325" y="504630"/>
              <a:ext cx="210097" cy="224538"/>
            </a:xfrm>
            <a:custGeom>
              <a:avLst/>
              <a:gdLst>
                <a:gd name="connsiteX0" fmla="*/ 77094 w 210097"/>
                <a:gd name="connsiteY0" fmla="*/ 15594 h 224538"/>
                <a:gd name="connsiteX1" fmla="*/ 72278 w 210097"/>
                <a:gd name="connsiteY1" fmla="*/ 77783 h 224538"/>
                <a:gd name="connsiteX2" fmla="*/ 57830 w 210097"/>
                <a:gd name="connsiteY2" fmla="*/ 122483 h 224538"/>
                <a:gd name="connsiteX3" fmla="*/ 26977 w 210097"/>
                <a:gd name="connsiteY3" fmla="*/ 113737 h 224538"/>
                <a:gd name="connsiteX4" fmla="*/ 0 w 210097"/>
                <a:gd name="connsiteY4" fmla="*/ 140945 h 224538"/>
                <a:gd name="connsiteX5" fmla="*/ 22161 w 210097"/>
                <a:gd name="connsiteY5" fmla="*/ 144832 h 224538"/>
                <a:gd name="connsiteX6" fmla="*/ 60708 w 210097"/>
                <a:gd name="connsiteY6" fmla="*/ 153577 h 224538"/>
                <a:gd name="connsiteX7" fmla="*/ 30834 w 210097"/>
                <a:gd name="connsiteY7" fmla="*/ 194388 h 224538"/>
                <a:gd name="connsiteX8" fmla="*/ 104090 w 210097"/>
                <a:gd name="connsiteY8" fmla="*/ 187586 h 224538"/>
                <a:gd name="connsiteX9" fmla="*/ 126251 w 210097"/>
                <a:gd name="connsiteY9" fmla="*/ 119566 h 224538"/>
                <a:gd name="connsiteX10" fmla="*/ 210098 w 210097"/>
                <a:gd name="connsiteY10" fmla="*/ 92359 h 224538"/>
                <a:gd name="connsiteX11" fmla="*/ 177326 w 210097"/>
                <a:gd name="connsiteY11" fmla="*/ 73897 h 224538"/>
                <a:gd name="connsiteX12" fmla="*/ 153227 w 210097"/>
                <a:gd name="connsiteY12" fmla="*/ 87501 h 224538"/>
                <a:gd name="connsiteX13" fmla="*/ 126251 w 210097"/>
                <a:gd name="connsiteY13" fmla="*/ 99161 h 224538"/>
                <a:gd name="connsiteX14" fmla="*/ 129148 w 210097"/>
                <a:gd name="connsiteY14" fmla="*/ 34057 h 224538"/>
                <a:gd name="connsiteX15" fmla="*/ 106008 w 210097"/>
                <a:gd name="connsiteY15" fmla="*/ 46 h 224538"/>
                <a:gd name="connsiteX16" fmla="*/ 77094 w 210097"/>
                <a:gd name="connsiteY16" fmla="*/ 15594 h 224538"/>
                <a:gd name="connsiteX17" fmla="*/ 118537 w 210097"/>
                <a:gd name="connsiteY17" fmla="*/ 178841 h 224538"/>
                <a:gd name="connsiteX18" fmla="*/ 201425 w 210097"/>
                <a:gd name="connsiteY18" fmla="*/ 201190 h 224538"/>
                <a:gd name="connsiteX19" fmla="*/ 188896 w 210097"/>
                <a:gd name="connsiteY19" fmla="*/ 224512 h 224538"/>
                <a:gd name="connsiteX20" fmla="*/ 153227 w 210097"/>
                <a:gd name="connsiteY20" fmla="*/ 215766 h 224538"/>
                <a:gd name="connsiteX21" fmla="*/ 118537 w 210097"/>
                <a:gd name="connsiteY21" fmla="*/ 178841 h 22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0097" h="224538">
                  <a:moveTo>
                    <a:pt x="77094" y="15594"/>
                  </a:moveTo>
                  <a:cubicBezTo>
                    <a:pt x="78053" y="37945"/>
                    <a:pt x="73237" y="58350"/>
                    <a:pt x="72278" y="77783"/>
                  </a:cubicBezTo>
                  <a:cubicBezTo>
                    <a:pt x="71318" y="96246"/>
                    <a:pt x="66502" y="110821"/>
                    <a:pt x="57830" y="122483"/>
                  </a:cubicBezTo>
                  <a:cubicBezTo>
                    <a:pt x="46260" y="121510"/>
                    <a:pt x="36628" y="120539"/>
                    <a:pt x="26977" y="113737"/>
                  </a:cubicBezTo>
                  <a:cubicBezTo>
                    <a:pt x="17345" y="109850"/>
                    <a:pt x="2892" y="126368"/>
                    <a:pt x="0" y="140945"/>
                  </a:cubicBezTo>
                  <a:cubicBezTo>
                    <a:pt x="963" y="143859"/>
                    <a:pt x="12529" y="137057"/>
                    <a:pt x="22161" y="144832"/>
                  </a:cubicBezTo>
                  <a:cubicBezTo>
                    <a:pt x="33731" y="154548"/>
                    <a:pt x="49157" y="156492"/>
                    <a:pt x="60708" y="153577"/>
                  </a:cubicBezTo>
                  <a:cubicBezTo>
                    <a:pt x="55892" y="170095"/>
                    <a:pt x="44341" y="182728"/>
                    <a:pt x="30834" y="194388"/>
                  </a:cubicBezTo>
                  <a:cubicBezTo>
                    <a:pt x="14455" y="217708"/>
                    <a:pt x="26977" y="223539"/>
                    <a:pt x="104090" y="187586"/>
                  </a:cubicBezTo>
                  <a:cubicBezTo>
                    <a:pt x="116619" y="165237"/>
                    <a:pt x="122394" y="143859"/>
                    <a:pt x="126251" y="119566"/>
                  </a:cubicBezTo>
                  <a:cubicBezTo>
                    <a:pt x="158043" y="111794"/>
                    <a:pt x="202385" y="99161"/>
                    <a:pt x="210098" y="92359"/>
                  </a:cubicBezTo>
                  <a:cubicBezTo>
                    <a:pt x="206241" y="79726"/>
                    <a:pt x="188896" y="80699"/>
                    <a:pt x="177326" y="73897"/>
                  </a:cubicBezTo>
                  <a:cubicBezTo>
                    <a:pt x="167695" y="76812"/>
                    <a:pt x="160941" y="81670"/>
                    <a:pt x="153227" y="87501"/>
                  </a:cubicBezTo>
                  <a:cubicBezTo>
                    <a:pt x="144555" y="94303"/>
                    <a:pt x="134923" y="102075"/>
                    <a:pt x="126251" y="99161"/>
                  </a:cubicBezTo>
                  <a:cubicBezTo>
                    <a:pt x="125291" y="73897"/>
                    <a:pt x="136842" y="55434"/>
                    <a:pt x="129148" y="34057"/>
                  </a:cubicBezTo>
                  <a:cubicBezTo>
                    <a:pt x="124313" y="22397"/>
                    <a:pt x="116619" y="10735"/>
                    <a:pt x="106008" y="46"/>
                  </a:cubicBezTo>
                  <a:cubicBezTo>
                    <a:pt x="92520" y="-924"/>
                    <a:pt x="96376" y="13652"/>
                    <a:pt x="77094" y="15594"/>
                  </a:cubicBezTo>
                  <a:close/>
                  <a:moveTo>
                    <a:pt x="118537" y="178841"/>
                  </a:moveTo>
                  <a:cubicBezTo>
                    <a:pt x="151309" y="175926"/>
                    <a:pt x="182142" y="175926"/>
                    <a:pt x="201425" y="201190"/>
                  </a:cubicBezTo>
                  <a:cubicBezTo>
                    <a:pt x="211057" y="217708"/>
                    <a:pt x="197569" y="219652"/>
                    <a:pt x="188896" y="224512"/>
                  </a:cubicBezTo>
                  <a:cubicBezTo>
                    <a:pt x="174429" y="224512"/>
                    <a:pt x="158043" y="225483"/>
                    <a:pt x="153227" y="215766"/>
                  </a:cubicBezTo>
                  <a:cubicBezTo>
                    <a:pt x="146493" y="200219"/>
                    <a:pt x="127210" y="195359"/>
                    <a:pt x="118537" y="178841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5135309-ED37-4DB0-933B-19848F54B154}"/>
                </a:ext>
              </a:extLst>
            </p:cNvPr>
            <p:cNvSpPr/>
            <p:nvPr/>
          </p:nvSpPr>
          <p:spPr>
            <a:xfrm>
              <a:off x="6907094" y="479356"/>
              <a:ext cx="242333" cy="289125"/>
            </a:xfrm>
            <a:custGeom>
              <a:avLst/>
              <a:gdLst>
                <a:gd name="connsiteX0" fmla="*/ 46260 w 242333"/>
                <a:gd name="connsiteY0" fmla="*/ 16972 h 289125"/>
                <a:gd name="connsiteX1" fmla="*/ 57811 w 242333"/>
                <a:gd name="connsiteY1" fmla="*/ 69445 h 289125"/>
                <a:gd name="connsiteX2" fmla="*/ 80931 w 242333"/>
                <a:gd name="connsiteY2" fmla="*/ 63616 h 289125"/>
                <a:gd name="connsiteX3" fmla="*/ 83809 w 242333"/>
                <a:gd name="connsiteY3" fmla="*/ 47096 h 289125"/>
                <a:gd name="connsiteX4" fmla="*/ 84769 w 242333"/>
                <a:gd name="connsiteY4" fmla="*/ 29605 h 289125"/>
                <a:gd name="connsiteX5" fmla="*/ 46260 w 242333"/>
                <a:gd name="connsiteY5" fmla="*/ 16972 h 289125"/>
                <a:gd name="connsiteX6" fmla="*/ 140641 w 242333"/>
                <a:gd name="connsiteY6" fmla="*/ 40294 h 289125"/>
                <a:gd name="connsiteX7" fmla="*/ 112705 w 242333"/>
                <a:gd name="connsiteY7" fmla="*/ 18916 h 289125"/>
                <a:gd name="connsiteX8" fmla="*/ 116561 w 242333"/>
                <a:gd name="connsiteY8" fmla="*/ 53897 h 289125"/>
                <a:gd name="connsiteX9" fmla="*/ 140641 w 242333"/>
                <a:gd name="connsiteY9" fmla="*/ 40294 h 289125"/>
                <a:gd name="connsiteX10" fmla="*/ 199373 w 242333"/>
                <a:gd name="connsiteY10" fmla="*/ 2396 h 289125"/>
                <a:gd name="connsiteX11" fmla="*/ 157008 w 242333"/>
                <a:gd name="connsiteY11" fmla="*/ 67501 h 289125"/>
                <a:gd name="connsiteX12" fmla="*/ 217677 w 242333"/>
                <a:gd name="connsiteY12" fmla="*/ 54868 h 289125"/>
                <a:gd name="connsiteX13" fmla="*/ 239838 w 242333"/>
                <a:gd name="connsiteY13" fmla="*/ 30576 h 289125"/>
                <a:gd name="connsiteX14" fmla="*/ 199373 w 242333"/>
                <a:gd name="connsiteY14" fmla="*/ 2396 h 289125"/>
                <a:gd name="connsiteX15" fmla="*/ 20 w 242333"/>
                <a:gd name="connsiteY15" fmla="*/ 152043 h 289125"/>
                <a:gd name="connsiteX16" fmla="*/ 12549 w 242333"/>
                <a:gd name="connsiteY16" fmla="*/ 106370 h 289125"/>
                <a:gd name="connsiteX17" fmla="*/ 171455 w 242333"/>
                <a:gd name="connsiteY17" fmla="*/ 91796 h 289125"/>
                <a:gd name="connsiteX18" fmla="*/ 183006 w 242333"/>
                <a:gd name="connsiteY18" fmla="*/ 119003 h 289125"/>
                <a:gd name="connsiteX19" fmla="*/ 155089 w 242333"/>
                <a:gd name="connsiteY19" fmla="*/ 138438 h 289125"/>
                <a:gd name="connsiteX20" fmla="*/ 129071 w 242333"/>
                <a:gd name="connsiteY20" fmla="*/ 202572 h 289125"/>
                <a:gd name="connsiteX21" fmla="*/ 161824 w 242333"/>
                <a:gd name="connsiteY21" fmla="*/ 209374 h 289125"/>
                <a:gd name="connsiteX22" fmla="*/ 190719 w 242333"/>
                <a:gd name="connsiteY22" fmla="*/ 208403 h 289125"/>
                <a:gd name="connsiteX23" fmla="*/ 190719 w 242333"/>
                <a:gd name="connsiteY23" fmla="*/ 233669 h 289125"/>
                <a:gd name="connsiteX24" fmla="*/ 142560 w 242333"/>
                <a:gd name="connsiteY24" fmla="*/ 232696 h 289125"/>
                <a:gd name="connsiteX25" fmla="*/ 141601 w 242333"/>
                <a:gd name="connsiteY25" fmla="*/ 245329 h 289125"/>
                <a:gd name="connsiteX26" fmla="*/ 105970 w 242333"/>
                <a:gd name="connsiteY26" fmla="*/ 285169 h 289125"/>
                <a:gd name="connsiteX27" fmla="*/ 38547 w 242333"/>
                <a:gd name="connsiteY27" fmla="*/ 249216 h 289125"/>
                <a:gd name="connsiteX28" fmla="*/ 29875 w 242333"/>
                <a:gd name="connsiteY28" fmla="*/ 200629 h 289125"/>
                <a:gd name="connsiteX29" fmla="*/ 99216 w 242333"/>
                <a:gd name="connsiteY29" fmla="*/ 206459 h 289125"/>
                <a:gd name="connsiteX30" fmla="*/ 132928 w 242333"/>
                <a:gd name="connsiteY30" fmla="*/ 155928 h 289125"/>
                <a:gd name="connsiteX31" fmla="*/ 93441 w 242333"/>
                <a:gd name="connsiteY31" fmla="*/ 171478 h 289125"/>
                <a:gd name="connsiteX32" fmla="*/ 63586 w 242333"/>
                <a:gd name="connsiteY32" fmla="*/ 184110 h 289125"/>
                <a:gd name="connsiteX33" fmla="*/ 138703 w 242333"/>
                <a:gd name="connsiteY33" fmla="*/ 125805 h 289125"/>
                <a:gd name="connsiteX34" fmla="*/ 52035 w 242333"/>
                <a:gd name="connsiteY34" fmla="*/ 138438 h 289125"/>
                <a:gd name="connsiteX35" fmla="*/ 36628 w 242333"/>
                <a:gd name="connsiteY35" fmla="*/ 143298 h 289125"/>
                <a:gd name="connsiteX36" fmla="*/ 20 w 242333"/>
                <a:gd name="connsiteY36" fmla="*/ 152043 h 289125"/>
                <a:gd name="connsiteX37" fmla="*/ 56851 w 242333"/>
                <a:gd name="connsiteY37" fmla="*/ 235610 h 289125"/>
                <a:gd name="connsiteX38" fmla="*/ 67443 w 242333"/>
                <a:gd name="connsiteY38" fmla="*/ 257961 h 289125"/>
                <a:gd name="connsiteX39" fmla="*/ 99216 w 242333"/>
                <a:gd name="connsiteY39" fmla="*/ 257961 h 289125"/>
                <a:gd name="connsiteX40" fmla="*/ 108848 w 242333"/>
                <a:gd name="connsiteY40" fmla="*/ 239498 h 289125"/>
                <a:gd name="connsiteX41" fmla="*/ 56851 w 242333"/>
                <a:gd name="connsiteY41" fmla="*/ 235610 h 2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2333" h="289125">
                  <a:moveTo>
                    <a:pt x="46260" y="16972"/>
                  </a:moveTo>
                  <a:cubicBezTo>
                    <a:pt x="33731" y="33492"/>
                    <a:pt x="41444" y="50010"/>
                    <a:pt x="57811" y="69445"/>
                  </a:cubicBezTo>
                  <a:cubicBezTo>
                    <a:pt x="70321" y="71388"/>
                    <a:pt x="78034" y="70418"/>
                    <a:pt x="80931" y="63616"/>
                  </a:cubicBezTo>
                  <a:cubicBezTo>
                    <a:pt x="83809" y="59728"/>
                    <a:pt x="82850" y="52927"/>
                    <a:pt x="83809" y="47096"/>
                  </a:cubicBezTo>
                  <a:cubicBezTo>
                    <a:pt x="83809" y="41265"/>
                    <a:pt x="85747" y="35434"/>
                    <a:pt x="84769" y="29605"/>
                  </a:cubicBezTo>
                  <a:cubicBezTo>
                    <a:pt x="79953" y="13085"/>
                    <a:pt x="44322" y="-2463"/>
                    <a:pt x="46260" y="16972"/>
                  </a:cubicBezTo>
                  <a:close/>
                  <a:moveTo>
                    <a:pt x="140641" y="40294"/>
                  </a:moveTo>
                  <a:cubicBezTo>
                    <a:pt x="134847" y="28632"/>
                    <a:pt x="132928" y="15028"/>
                    <a:pt x="112705" y="18916"/>
                  </a:cubicBezTo>
                  <a:cubicBezTo>
                    <a:pt x="98257" y="35434"/>
                    <a:pt x="109808" y="48066"/>
                    <a:pt x="116561" y="53897"/>
                  </a:cubicBezTo>
                  <a:cubicBezTo>
                    <a:pt x="119439" y="61672"/>
                    <a:pt x="124255" y="55841"/>
                    <a:pt x="140641" y="40294"/>
                  </a:cubicBezTo>
                  <a:close/>
                  <a:moveTo>
                    <a:pt x="199373" y="2396"/>
                  </a:moveTo>
                  <a:cubicBezTo>
                    <a:pt x="184944" y="32519"/>
                    <a:pt x="170496" y="44179"/>
                    <a:pt x="157008" y="67501"/>
                  </a:cubicBezTo>
                  <a:cubicBezTo>
                    <a:pt x="178190" y="51954"/>
                    <a:pt x="198413" y="53897"/>
                    <a:pt x="217677" y="54868"/>
                  </a:cubicBezTo>
                  <a:cubicBezTo>
                    <a:pt x="239838" y="42237"/>
                    <a:pt x="246573" y="34463"/>
                    <a:pt x="239838" y="30576"/>
                  </a:cubicBezTo>
                  <a:cubicBezTo>
                    <a:pt x="230206" y="10170"/>
                    <a:pt x="219615" y="-6350"/>
                    <a:pt x="199373" y="2396"/>
                  </a:cubicBezTo>
                  <a:close/>
                  <a:moveTo>
                    <a:pt x="20" y="152043"/>
                  </a:moveTo>
                  <a:cubicBezTo>
                    <a:pt x="1957" y="138438"/>
                    <a:pt x="10611" y="119976"/>
                    <a:pt x="12549" y="106370"/>
                  </a:cubicBezTo>
                  <a:cubicBezTo>
                    <a:pt x="58770" y="82077"/>
                    <a:pt x="99216" y="82077"/>
                    <a:pt x="171455" y="91796"/>
                  </a:cubicBezTo>
                  <a:cubicBezTo>
                    <a:pt x="178190" y="96654"/>
                    <a:pt x="184944" y="111230"/>
                    <a:pt x="183006" y="119003"/>
                  </a:cubicBezTo>
                  <a:cubicBezTo>
                    <a:pt x="172415" y="128721"/>
                    <a:pt x="165680" y="128721"/>
                    <a:pt x="155089" y="138438"/>
                  </a:cubicBezTo>
                  <a:cubicBezTo>
                    <a:pt x="158926" y="158845"/>
                    <a:pt x="142560" y="180223"/>
                    <a:pt x="129071" y="202572"/>
                  </a:cubicBezTo>
                  <a:cubicBezTo>
                    <a:pt x="130031" y="213261"/>
                    <a:pt x="144479" y="212290"/>
                    <a:pt x="161824" y="209374"/>
                  </a:cubicBezTo>
                  <a:cubicBezTo>
                    <a:pt x="171455" y="208403"/>
                    <a:pt x="183006" y="203545"/>
                    <a:pt x="190719" y="208403"/>
                  </a:cubicBezTo>
                  <a:cubicBezTo>
                    <a:pt x="210942" y="222980"/>
                    <a:pt x="195535" y="232696"/>
                    <a:pt x="190719" y="233669"/>
                  </a:cubicBezTo>
                  <a:cubicBezTo>
                    <a:pt x="169518" y="235610"/>
                    <a:pt x="146417" y="236583"/>
                    <a:pt x="142560" y="232696"/>
                  </a:cubicBezTo>
                  <a:cubicBezTo>
                    <a:pt x="139663" y="238527"/>
                    <a:pt x="143519" y="238527"/>
                    <a:pt x="141601" y="245329"/>
                  </a:cubicBezTo>
                  <a:cubicBezTo>
                    <a:pt x="134847" y="272538"/>
                    <a:pt x="121377" y="283227"/>
                    <a:pt x="105970" y="285169"/>
                  </a:cubicBezTo>
                  <a:cubicBezTo>
                    <a:pt x="66483" y="294887"/>
                    <a:pt x="37588" y="288085"/>
                    <a:pt x="38547" y="249216"/>
                  </a:cubicBezTo>
                  <a:cubicBezTo>
                    <a:pt x="16405" y="226865"/>
                    <a:pt x="7733" y="208403"/>
                    <a:pt x="29875" y="200629"/>
                  </a:cubicBezTo>
                  <a:cubicBezTo>
                    <a:pt x="39506" y="213261"/>
                    <a:pt x="65505" y="212290"/>
                    <a:pt x="99216" y="206459"/>
                  </a:cubicBezTo>
                  <a:cubicBezTo>
                    <a:pt x="110786" y="188969"/>
                    <a:pt x="121377" y="172449"/>
                    <a:pt x="132928" y="155928"/>
                  </a:cubicBezTo>
                  <a:cubicBezTo>
                    <a:pt x="122337" y="154958"/>
                    <a:pt x="100176" y="152043"/>
                    <a:pt x="93441" y="171478"/>
                  </a:cubicBezTo>
                  <a:cubicBezTo>
                    <a:pt x="86707" y="192856"/>
                    <a:pt x="71299" y="187025"/>
                    <a:pt x="63586" y="184110"/>
                  </a:cubicBezTo>
                  <a:cubicBezTo>
                    <a:pt x="48179" y="147183"/>
                    <a:pt x="119439" y="146212"/>
                    <a:pt x="138703" y="125805"/>
                  </a:cubicBezTo>
                  <a:cubicBezTo>
                    <a:pt x="125215" y="111230"/>
                    <a:pt x="95360" y="120947"/>
                    <a:pt x="52035" y="138438"/>
                  </a:cubicBezTo>
                  <a:cubicBezTo>
                    <a:pt x="50098" y="138438"/>
                    <a:pt x="37588" y="140381"/>
                    <a:pt x="36628" y="143298"/>
                  </a:cubicBezTo>
                  <a:cubicBezTo>
                    <a:pt x="33731" y="165647"/>
                    <a:pt x="-940" y="177307"/>
                    <a:pt x="20" y="152043"/>
                  </a:cubicBezTo>
                  <a:close/>
                  <a:moveTo>
                    <a:pt x="56851" y="235610"/>
                  </a:moveTo>
                  <a:cubicBezTo>
                    <a:pt x="52035" y="242414"/>
                    <a:pt x="54914" y="248243"/>
                    <a:pt x="67443" y="257961"/>
                  </a:cubicBezTo>
                  <a:cubicBezTo>
                    <a:pt x="71299" y="260876"/>
                    <a:pt x="83809" y="258932"/>
                    <a:pt x="99216" y="257961"/>
                  </a:cubicBezTo>
                  <a:cubicBezTo>
                    <a:pt x="103073" y="250187"/>
                    <a:pt x="105970" y="247272"/>
                    <a:pt x="108848" y="239498"/>
                  </a:cubicBezTo>
                  <a:cubicBezTo>
                    <a:pt x="91522" y="237554"/>
                    <a:pt x="74177" y="236583"/>
                    <a:pt x="56851" y="235610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410AB63-3BB7-4C1B-9DBE-2CE97C61FA06}"/>
                </a:ext>
              </a:extLst>
            </p:cNvPr>
            <p:cNvSpPr/>
            <p:nvPr/>
          </p:nvSpPr>
          <p:spPr>
            <a:xfrm>
              <a:off x="5356677" y="490274"/>
              <a:ext cx="175687" cy="268618"/>
            </a:xfrm>
            <a:custGeom>
              <a:avLst/>
              <a:gdLst>
                <a:gd name="connsiteX0" fmla="*/ 11638 w 175687"/>
                <a:gd name="connsiteY0" fmla="*/ 109758 h 268618"/>
                <a:gd name="connsiteX1" fmla="*/ 4923 w 175687"/>
                <a:gd name="connsiteY1" fmla="*/ 130940 h 268618"/>
                <a:gd name="connsiteX2" fmla="*/ 126 w 175687"/>
                <a:gd name="connsiteY2" fmla="*/ 151158 h 268618"/>
                <a:gd name="connsiteX3" fmla="*/ 55768 w 175687"/>
                <a:gd name="connsiteY3" fmla="*/ 216628 h 268618"/>
                <a:gd name="connsiteX4" fmla="*/ 63443 w 175687"/>
                <a:gd name="connsiteY4" fmla="*/ 245512 h 268618"/>
                <a:gd name="connsiteX5" fmla="*/ 97980 w 175687"/>
                <a:gd name="connsiteY5" fmla="*/ 268619 h 268618"/>
                <a:gd name="connsiteX6" fmla="*/ 159378 w 175687"/>
                <a:gd name="connsiteY6" fmla="*/ 262842 h 268618"/>
                <a:gd name="connsiteX7" fmla="*/ 175687 w 175687"/>
                <a:gd name="connsiteY7" fmla="*/ 250326 h 268618"/>
                <a:gd name="connsiteX8" fmla="*/ 173769 w 175687"/>
                <a:gd name="connsiteY8" fmla="*/ 227219 h 268618"/>
                <a:gd name="connsiteX9" fmla="*/ 128679 w 175687"/>
                <a:gd name="connsiteY9" fmla="*/ 228182 h 268618"/>
                <a:gd name="connsiteX10" fmla="*/ 85508 w 175687"/>
                <a:gd name="connsiteY10" fmla="*/ 218554 h 268618"/>
                <a:gd name="connsiteX11" fmla="*/ 136354 w 175687"/>
                <a:gd name="connsiteY11" fmla="*/ 194484 h 268618"/>
                <a:gd name="connsiteX12" fmla="*/ 139232 w 175687"/>
                <a:gd name="connsiteY12" fmla="*/ 153084 h 268618"/>
                <a:gd name="connsiteX13" fmla="*/ 173769 w 175687"/>
                <a:gd name="connsiteY13" fmla="*/ 108796 h 268618"/>
                <a:gd name="connsiteX14" fmla="*/ 120045 w 175687"/>
                <a:gd name="connsiteY14" fmla="*/ 60656 h 268618"/>
                <a:gd name="connsiteX15" fmla="*/ 78793 w 175687"/>
                <a:gd name="connsiteY15" fmla="*/ 0 h 268618"/>
                <a:gd name="connsiteX16" fmla="*/ 83590 w 175687"/>
                <a:gd name="connsiteY16" fmla="*/ 57768 h 268618"/>
                <a:gd name="connsiteX17" fmla="*/ 38500 w 175687"/>
                <a:gd name="connsiteY17" fmla="*/ 119386 h 268618"/>
                <a:gd name="connsiteX18" fmla="*/ 43297 w 175687"/>
                <a:gd name="connsiteY18" fmla="*/ 175228 h 268618"/>
                <a:gd name="connsiteX19" fmla="*/ 11638 w 175687"/>
                <a:gd name="connsiteY19" fmla="*/ 109758 h 268618"/>
                <a:gd name="connsiteX20" fmla="*/ 106614 w 175687"/>
                <a:gd name="connsiteY20" fmla="*/ 86651 h 268618"/>
                <a:gd name="connsiteX21" fmla="*/ 125801 w 175687"/>
                <a:gd name="connsiteY21" fmla="*/ 85687 h 268618"/>
                <a:gd name="connsiteX22" fmla="*/ 140191 w 175687"/>
                <a:gd name="connsiteY22" fmla="*/ 109758 h 268618"/>
                <a:gd name="connsiteX23" fmla="*/ 122923 w 175687"/>
                <a:gd name="connsiteY23" fmla="*/ 135754 h 268618"/>
                <a:gd name="connsiteX24" fmla="*/ 102777 w 175687"/>
                <a:gd name="connsiteY24" fmla="*/ 136715 h 268618"/>
                <a:gd name="connsiteX25" fmla="*/ 99899 w 175687"/>
                <a:gd name="connsiteY25" fmla="*/ 112647 h 268618"/>
                <a:gd name="connsiteX26" fmla="*/ 106614 w 175687"/>
                <a:gd name="connsiteY26" fmla="*/ 86651 h 268618"/>
                <a:gd name="connsiteX27" fmla="*/ 84549 w 175687"/>
                <a:gd name="connsiteY27" fmla="*/ 155010 h 268618"/>
                <a:gd name="connsiteX28" fmla="*/ 101817 w 175687"/>
                <a:gd name="connsiteY28" fmla="*/ 152121 h 268618"/>
                <a:gd name="connsiteX29" fmla="*/ 99899 w 175687"/>
                <a:gd name="connsiteY29" fmla="*/ 160786 h 268618"/>
                <a:gd name="connsiteX30" fmla="*/ 90305 w 175687"/>
                <a:gd name="connsiteY30" fmla="*/ 161749 h 268618"/>
                <a:gd name="connsiteX31" fmla="*/ 84549 w 175687"/>
                <a:gd name="connsiteY31" fmla="*/ 155010 h 268618"/>
                <a:gd name="connsiteX32" fmla="*/ 90305 w 175687"/>
                <a:gd name="connsiteY32" fmla="*/ 174265 h 268618"/>
                <a:gd name="connsiteX33" fmla="*/ 106614 w 175687"/>
                <a:gd name="connsiteY33" fmla="*/ 171377 h 268618"/>
                <a:gd name="connsiteX34" fmla="*/ 113330 w 175687"/>
                <a:gd name="connsiteY34" fmla="*/ 177154 h 268618"/>
                <a:gd name="connsiteX35" fmla="*/ 97980 w 175687"/>
                <a:gd name="connsiteY35" fmla="*/ 179079 h 268618"/>
                <a:gd name="connsiteX36" fmla="*/ 90305 w 175687"/>
                <a:gd name="connsiteY36" fmla="*/ 174265 h 26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5687" h="268618">
                  <a:moveTo>
                    <a:pt x="11638" y="109758"/>
                  </a:moveTo>
                  <a:cubicBezTo>
                    <a:pt x="5882" y="110721"/>
                    <a:pt x="6842" y="119386"/>
                    <a:pt x="4923" y="130940"/>
                  </a:cubicBezTo>
                  <a:cubicBezTo>
                    <a:pt x="3964" y="136715"/>
                    <a:pt x="-833" y="144419"/>
                    <a:pt x="126" y="151158"/>
                  </a:cubicBezTo>
                  <a:cubicBezTo>
                    <a:pt x="126" y="197371"/>
                    <a:pt x="19313" y="206038"/>
                    <a:pt x="55768" y="216628"/>
                  </a:cubicBezTo>
                  <a:cubicBezTo>
                    <a:pt x="58647" y="226256"/>
                    <a:pt x="61525" y="235884"/>
                    <a:pt x="63443" y="245512"/>
                  </a:cubicBezTo>
                  <a:cubicBezTo>
                    <a:pt x="73037" y="257064"/>
                    <a:pt x="85508" y="263805"/>
                    <a:pt x="97980" y="268619"/>
                  </a:cubicBezTo>
                  <a:cubicBezTo>
                    <a:pt x="120045" y="262842"/>
                    <a:pt x="140191" y="259954"/>
                    <a:pt x="159378" y="262842"/>
                  </a:cubicBezTo>
                  <a:cubicBezTo>
                    <a:pt x="165134" y="258991"/>
                    <a:pt x="169931" y="254177"/>
                    <a:pt x="175687" y="250326"/>
                  </a:cubicBezTo>
                  <a:cubicBezTo>
                    <a:pt x="173769" y="244549"/>
                    <a:pt x="171850" y="232996"/>
                    <a:pt x="173769" y="227219"/>
                  </a:cubicBezTo>
                  <a:cubicBezTo>
                    <a:pt x="150744" y="226256"/>
                    <a:pt x="140191" y="228182"/>
                    <a:pt x="128679" y="228182"/>
                  </a:cubicBezTo>
                  <a:cubicBezTo>
                    <a:pt x="102777" y="241661"/>
                    <a:pt x="86468" y="235884"/>
                    <a:pt x="85508" y="218554"/>
                  </a:cubicBezTo>
                  <a:cubicBezTo>
                    <a:pt x="101817" y="217591"/>
                    <a:pt x="113330" y="215664"/>
                    <a:pt x="136354" y="194484"/>
                  </a:cubicBezTo>
                  <a:cubicBezTo>
                    <a:pt x="131557" y="181005"/>
                    <a:pt x="131557" y="166563"/>
                    <a:pt x="139232" y="153084"/>
                  </a:cubicBezTo>
                  <a:cubicBezTo>
                    <a:pt x="150744" y="138642"/>
                    <a:pt x="162256" y="123237"/>
                    <a:pt x="173769" y="108796"/>
                  </a:cubicBezTo>
                  <a:cubicBezTo>
                    <a:pt x="159378" y="88577"/>
                    <a:pt x="140191" y="75098"/>
                    <a:pt x="120045" y="60656"/>
                  </a:cubicBezTo>
                  <a:cubicBezTo>
                    <a:pt x="121964" y="25033"/>
                    <a:pt x="104695" y="4814"/>
                    <a:pt x="78793" y="0"/>
                  </a:cubicBezTo>
                  <a:cubicBezTo>
                    <a:pt x="85508" y="23107"/>
                    <a:pt x="92224" y="43326"/>
                    <a:pt x="83590" y="57768"/>
                  </a:cubicBezTo>
                  <a:cubicBezTo>
                    <a:pt x="62484" y="75098"/>
                    <a:pt x="47134" y="96279"/>
                    <a:pt x="38500" y="119386"/>
                  </a:cubicBezTo>
                  <a:cubicBezTo>
                    <a:pt x="50972" y="136715"/>
                    <a:pt x="60565" y="155010"/>
                    <a:pt x="43297" y="175228"/>
                  </a:cubicBezTo>
                  <a:cubicBezTo>
                    <a:pt x="23151" y="155010"/>
                    <a:pt x="18354" y="115535"/>
                    <a:pt x="11638" y="109758"/>
                  </a:cubicBezTo>
                  <a:close/>
                  <a:moveTo>
                    <a:pt x="106614" y="86651"/>
                  </a:moveTo>
                  <a:cubicBezTo>
                    <a:pt x="113330" y="87614"/>
                    <a:pt x="119086" y="83763"/>
                    <a:pt x="125801" y="85687"/>
                  </a:cubicBezTo>
                  <a:cubicBezTo>
                    <a:pt x="142110" y="91465"/>
                    <a:pt x="147866" y="103019"/>
                    <a:pt x="140191" y="109758"/>
                  </a:cubicBezTo>
                  <a:cubicBezTo>
                    <a:pt x="134435" y="118423"/>
                    <a:pt x="128679" y="127089"/>
                    <a:pt x="122923" y="135754"/>
                  </a:cubicBezTo>
                  <a:cubicBezTo>
                    <a:pt x="116208" y="139605"/>
                    <a:pt x="109492" y="139605"/>
                    <a:pt x="102777" y="136715"/>
                  </a:cubicBezTo>
                  <a:cubicBezTo>
                    <a:pt x="101817" y="129014"/>
                    <a:pt x="100858" y="120349"/>
                    <a:pt x="99899" y="112647"/>
                  </a:cubicBezTo>
                  <a:cubicBezTo>
                    <a:pt x="97021" y="100130"/>
                    <a:pt x="99899" y="92428"/>
                    <a:pt x="106614" y="86651"/>
                  </a:cubicBezTo>
                  <a:close/>
                  <a:moveTo>
                    <a:pt x="84549" y="155010"/>
                  </a:moveTo>
                  <a:cubicBezTo>
                    <a:pt x="88386" y="153084"/>
                    <a:pt x="97021" y="154047"/>
                    <a:pt x="101817" y="152121"/>
                  </a:cubicBezTo>
                  <a:cubicBezTo>
                    <a:pt x="102777" y="155972"/>
                    <a:pt x="98939" y="156935"/>
                    <a:pt x="99899" y="160786"/>
                  </a:cubicBezTo>
                  <a:cubicBezTo>
                    <a:pt x="96061" y="160786"/>
                    <a:pt x="93183" y="161749"/>
                    <a:pt x="90305" y="161749"/>
                  </a:cubicBezTo>
                  <a:cubicBezTo>
                    <a:pt x="88386" y="159822"/>
                    <a:pt x="86468" y="157898"/>
                    <a:pt x="84549" y="155010"/>
                  </a:cubicBezTo>
                  <a:close/>
                  <a:moveTo>
                    <a:pt x="90305" y="174265"/>
                  </a:moveTo>
                  <a:cubicBezTo>
                    <a:pt x="96061" y="173303"/>
                    <a:pt x="100858" y="172340"/>
                    <a:pt x="106614" y="171377"/>
                  </a:cubicBezTo>
                  <a:cubicBezTo>
                    <a:pt x="108533" y="173303"/>
                    <a:pt x="111411" y="175228"/>
                    <a:pt x="113330" y="177154"/>
                  </a:cubicBezTo>
                  <a:cubicBezTo>
                    <a:pt x="108533" y="178117"/>
                    <a:pt x="102777" y="178117"/>
                    <a:pt x="97980" y="179079"/>
                  </a:cubicBezTo>
                  <a:cubicBezTo>
                    <a:pt x="95102" y="178117"/>
                    <a:pt x="93183" y="176191"/>
                    <a:pt x="90305" y="174265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526698F-1EE0-4D14-9E7F-14DD1020F6DF}"/>
                </a:ext>
              </a:extLst>
            </p:cNvPr>
            <p:cNvSpPr/>
            <p:nvPr/>
          </p:nvSpPr>
          <p:spPr>
            <a:xfrm>
              <a:off x="5656134" y="515511"/>
              <a:ext cx="175106" cy="219292"/>
            </a:xfrm>
            <a:custGeom>
              <a:avLst/>
              <a:gdLst>
                <a:gd name="connsiteX0" fmla="*/ 44368 w 175106"/>
                <a:gd name="connsiteY0" fmla="*/ 19949 h 219292"/>
                <a:gd name="connsiteX1" fmla="*/ 62694 w 175106"/>
                <a:gd name="connsiteY1" fmla="*/ 11276 h 219292"/>
                <a:gd name="connsiteX2" fmla="*/ 85841 w 175106"/>
                <a:gd name="connsiteY2" fmla="*/ 679 h 219292"/>
                <a:gd name="connsiteX3" fmla="*/ 112847 w 175106"/>
                <a:gd name="connsiteY3" fmla="*/ 13205 h 219292"/>
                <a:gd name="connsiteX4" fmla="*/ 116705 w 175106"/>
                <a:gd name="connsiteY4" fmla="*/ 30548 h 219292"/>
                <a:gd name="connsiteX5" fmla="*/ 83913 w 175106"/>
                <a:gd name="connsiteY5" fmla="*/ 106665 h 219292"/>
                <a:gd name="connsiteX6" fmla="*/ 134066 w 175106"/>
                <a:gd name="connsiteY6" fmla="*/ 118227 h 219292"/>
                <a:gd name="connsiteX7" fmla="*/ 171680 w 175106"/>
                <a:gd name="connsiteY7" fmla="*/ 128824 h 219292"/>
                <a:gd name="connsiteX8" fmla="*/ 168786 w 175106"/>
                <a:gd name="connsiteY8" fmla="*/ 149059 h 219292"/>
                <a:gd name="connsiteX9" fmla="*/ 134066 w 175106"/>
                <a:gd name="connsiteY9" fmla="*/ 150022 h 219292"/>
                <a:gd name="connsiteX10" fmla="*/ 104167 w 175106"/>
                <a:gd name="connsiteY10" fmla="*/ 218431 h 219292"/>
                <a:gd name="connsiteX11" fmla="*/ 53049 w 175106"/>
                <a:gd name="connsiteY11" fmla="*/ 216503 h 219292"/>
                <a:gd name="connsiteX12" fmla="*/ 19291 w 175106"/>
                <a:gd name="connsiteY12" fmla="*/ 212650 h 219292"/>
                <a:gd name="connsiteX13" fmla="*/ 9647 w 175106"/>
                <a:gd name="connsiteY13" fmla="*/ 160621 h 219292"/>
                <a:gd name="connsiteX14" fmla="*/ 1930 w 175106"/>
                <a:gd name="connsiteY14" fmla="*/ 133642 h 219292"/>
                <a:gd name="connsiteX15" fmla="*/ 58835 w 175106"/>
                <a:gd name="connsiteY15" fmla="*/ 128824 h 219292"/>
                <a:gd name="connsiteX16" fmla="*/ 52083 w 175106"/>
                <a:gd name="connsiteY16" fmla="*/ 113409 h 219292"/>
                <a:gd name="connsiteX17" fmla="*/ 77161 w 175106"/>
                <a:gd name="connsiteY17" fmla="*/ 61380 h 219292"/>
                <a:gd name="connsiteX18" fmla="*/ 70409 w 175106"/>
                <a:gd name="connsiteY18" fmla="*/ 38255 h 219292"/>
                <a:gd name="connsiteX19" fmla="*/ 44368 w 175106"/>
                <a:gd name="connsiteY19" fmla="*/ 19949 h 219292"/>
                <a:gd name="connsiteX20" fmla="*/ 27008 w 175106"/>
                <a:gd name="connsiteY20" fmla="*/ 156766 h 219292"/>
                <a:gd name="connsiteX21" fmla="*/ 82948 w 175106"/>
                <a:gd name="connsiteY21" fmla="*/ 188563 h 219292"/>
                <a:gd name="connsiteX22" fmla="*/ 90663 w 175106"/>
                <a:gd name="connsiteY22" fmla="*/ 153877 h 219292"/>
                <a:gd name="connsiteX23" fmla="*/ 27008 w 175106"/>
                <a:gd name="connsiteY23" fmla="*/ 156766 h 21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106" h="219292">
                  <a:moveTo>
                    <a:pt x="44368" y="19949"/>
                  </a:moveTo>
                  <a:cubicBezTo>
                    <a:pt x="49190" y="16094"/>
                    <a:pt x="55942" y="15131"/>
                    <a:pt x="62694" y="11276"/>
                  </a:cubicBezTo>
                  <a:cubicBezTo>
                    <a:pt x="69446" y="8387"/>
                    <a:pt x="78126" y="2606"/>
                    <a:pt x="85841" y="679"/>
                  </a:cubicBezTo>
                  <a:cubicBezTo>
                    <a:pt x="97415" y="-2212"/>
                    <a:pt x="107060" y="4532"/>
                    <a:pt x="112847" y="13205"/>
                  </a:cubicBezTo>
                  <a:cubicBezTo>
                    <a:pt x="115740" y="18021"/>
                    <a:pt x="115740" y="24767"/>
                    <a:pt x="116705" y="30548"/>
                  </a:cubicBezTo>
                  <a:cubicBezTo>
                    <a:pt x="111882" y="58488"/>
                    <a:pt x="98380" y="82576"/>
                    <a:pt x="83913" y="106665"/>
                  </a:cubicBezTo>
                  <a:cubicBezTo>
                    <a:pt x="96450" y="117262"/>
                    <a:pt x="117668" y="114372"/>
                    <a:pt x="134066" y="118227"/>
                  </a:cubicBezTo>
                  <a:cubicBezTo>
                    <a:pt x="139852" y="119190"/>
                    <a:pt x="161071" y="120153"/>
                    <a:pt x="171680" y="128824"/>
                  </a:cubicBezTo>
                  <a:cubicBezTo>
                    <a:pt x="177467" y="133642"/>
                    <a:pt x="175538" y="140386"/>
                    <a:pt x="168786" y="149059"/>
                  </a:cubicBezTo>
                  <a:cubicBezTo>
                    <a:pt x="164928" y="153877"/>
                    <a:pt x="139852" y="147132"/>
                    <a:pt x="134066" y="150022"/>
                  </a:cubicBezTo>
                  <a:cubicBezTo>
                    <a:pt x="126349" y="172183"/>
                    <a:pt x="126349" y="190489"/>
                    <a:pt x="104167" y="218431"/>
                  </a:cubicBezTo>
                  <a:cubicBezTo>
                    <a:pt x="89700" y="219395"/>
                    <a:pt x="70409" y="220358"/>
                    <a:pt x="53049" y="216503"/>
                  </a:cubicBezTo>
                  <a:cubicBezTo>
                    <a:pt x="41475" y="213614"/>
                    <a:pt x="28936" y="214577"/>
                    <a:pt x="19291" y="212650"/>
                  </a:cubicBezTo>
                  <a:cubicBezTo>
                    <a:pt x="24115" y="193379"/>
                    <a:pt x="21221" y="176036"/>
                    <a:pt x="9647" y="160621"/>
                  </a:cubicBezTo>
                  <a:cubicBezTo>
                    <a:pt x="1930" y="155803"/>
                    <a:pt x="-2891" y="148096"/>
                    <a:pt x="1930" y="133642"/>
                  </a:cubicBezTo>
                  <a:cubicBezTo>
                    <a:pt x="11576" y="122080"/>
                    <a:pt x="36653" y="126898"/>
                    <a:pt x="58835" y="128824"/>
                  </a:cubicBezTo>
                  <a:cubicBezTo>
                    <a:pt x="56907" y="124008"/>
                    <a:pt x="54014" y="118227"/>
                    <a:pt x="52083" y="113409"/>
                  </a:cubicBezTo>
                  <a:cubicBezTo>
                    <a:pt x="56907" y="96066"/>
                    <a:pt x="65587" y="82576"/>
                    <a:pt x="77161" y="61380"/>
                  </a:cubicBezTo>
                  <a:cubicBezTo>
                    <a:pt x="67516" y="57525"/>
                    <a:pt x="63659" y="45000"/>
                    <a:pt x="70409" y="38255"/>
                  </a:cubicBezTo>
                  <a:cubicBezTo>
                    <a:pt x="75232" y="32474"/>
                    <a:pt x="54977" y="32474"/>
                    <a:pt x="44368" y="19949"/>
                  </a:cubicBezTo>
                  <a:close/>
                  <a:moveTo>
                    <a:pt x="27008" y="156766"/>
                  </a:moveTo>
                  <a:cubicBezTo>
                    <a:pt x="29901" y="177964"/>
                    <a:pt x="49190" y="188563"/>
                    <a:pt x="82948" y="188563"/>
                  </a:cubicBezTo>
                  <a:cubicBezTo>
                    <a:pt x="93556" y="179890"/>
                    <a:pt x="95486" y="168328"/>
                    <a:pt x="90663" y="153877"/>
                  </a:cubicBezTo>
                  <a:cubicBezTo>
                    <a:pt x="69446" y="150022"/>
                    <a:pt x="54014" y="153877"/>
                    <a:pt x="27008" y="156766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3148436-2C3A-44AA-B8C0-2B2E047B7C40}"/>
                </a:ext>
              </a:extLst>
            </p:cNvPr>
            <p:cNvSpPr/>
            <p:nvPr/>
          </p:nvSpPr>
          <p:spPr>
            <a:xfrm>
              <a:off x="5923247" y="486009"/>
              <a:ext cx="253642" cy="311258"/>
            </a:xfrm>
            <a:custGeom>
              <a:avLst/>
              <a:gdLst>
                <a:gd name="connsiteX0" fmla="*/ 197462 w 253642"/>
                <a:gd name="connsiteY0" fmla="*/ 1451 h 311258"/>
                <a:gd name="connsiteX1" fmla="*/ 189703 w 253642"/>
                <a:gd name="connsiteY1" fmla="*/ 64184 h 311258"/>
                <a:gd name="connsiteX2" fmla="*/ 149938 w 253642"/>
                <a:gd name="connsiteY2" fmla="*/ 63219 h 311258"/>
                <a:gd name="connsiteX3" fmla="*/ 146058 w 253642"/>
                <a:gd name="connsiteY3" fmla="*/ 88312 h 311258"/>
                <a:gd name="connsiteX4" fmla="*/ 141210 w 253642"/>
                <a:gd name="connsiteY4" fmla="*/ 125953 h 311258"/>
                <a:gd name="connsiteX5" fmla="*/ 156728 w 253642"/>
                <a:gd name="connsiteY5" fmla="*/ 130779 h 311258"/>
                <a:gd name="connsiteX6" fmla="*/ 129571 w 253642"/>
                <a:gd name="connsiteY6" fmla="*/ 170348 h 311258"/>
                <a:gd name="connsiteX7" fmla="*/ 144118 w 253642"/>
                <a:gd name="connsiteY7" fmla="*/ 182895 h 311258"/>
                <a:gd name="connsiteX8" fmla="*/ 180975 w 253642"/>
                <a:gd name="connsiteY8" fmla="*/ 180965 h 311258"/>
                <a:gd name="connsiteX9" fmla="*/ 195522 w 253642"/>
                <a:gd name="connsiteY9" fmla="*/ 311258 h 311258"/>
                <a:gd name="connsiteX10" fmla="*/ 237229 w 253642"/>
                <a:gd name="connsiteY10" fmla="*/ 146221 h 311258"/>
                <a:gd name="connsiteX11" fmla="*/ 230439 w 253642"/>
                <a:gd name="connsiteY11" fmla="*/ 97963 h 311258"/>
                <a:gd name="connsiteX12" fmla="*/ 197462 w 253642"/>
                <a:gd name="connsiteY12" fmla="*/ 1451 h 311258"/>
                <a:gd name="connsiteX13" fmla="*/ 103382 w 253642"/>
                <a:gd name="connsiteY13" fmla="*/ 5311 h 311258"/>
                <a:gd name="connsiteX14" fmla="*/ 105322 w 253642"/>
                <a:gd name="connsiteY14" fmla="*/ 36196 h 311258"/>
                <a:gd name="connsiteX15" fmla="*/ 81076 w 253642"/>
                <a:gd name="connsiteY15" fmla="*/ 84452 h 311258"/>
                <a:gd name="connsiteX16" fmla="*/ 83986 w 253642"/>
                <a:gd name="connsiteY16" fmla="*/ 107614 h 311258"/>
                <a:gd name="connsiteX17" fmla="*/ 80107 w 253642"/>
                <a:gd name="connsiteY17" fmla="*/ 137535 h 311258"/>
                <a:gd name="connsiteX18" fmla="*/ 118901 w 253642"/>
                <a:gd name="connsiteY18" fmla="*/ 103754 h 311258"/>
                <a:gd name="connsiteX19" fmla="*/ 131511 w 253642"/>
                <a:gd name="connsiteY19" fmla="*/ 93138 h 311258"/>
                <a:gd name="connsiteX20" fmla="*/ 131511 w 253642"/>
                <a:gd name="connsiteY20" fmla="*/ 108580 h 311258"/>
                <a:gd name="connsiteX21" fmla="*/ 83986 w 253642"/>
                <a:gd name="connsiteY21" fmla="*/ 177104 h 311258"/>
                <a:gd name="connsiteX22" fmla="*/ 82046 w 253642"/>
                <a:gd name="connsiteY22" fmla="*/ 255280 h 311258"/>
                <a:gd name="connsiteX23" fmla="*/ 52949 w 253642"/>
                <a:gd name="connsiteY23" fmla="*/ 228257 h 311258"/>
                <a:gd name="connsiteX24" fmla="*/ 71376 w 253642"/>
                <a:gd name="connsiteY24" fmla="*/ 229222 h 311258"/>
                <a:gd name="connsiteX25" fmla="*/ 71376 w 253642"/>
                <a:gd name="connsiteY25" fmla="*/ 196408 h 311258"/>
                <a:gd name="connsiteX26" fmla="*/ 20942 w 253642"/>
                <a:gd name="connsiteY26" fmla="*/ 221501 h 311258"/>
                <a:gd name="connsiteX27" fmla="*/ 6394 w 253642"/>
                <a:gd name="connsiteY27" fmla="*/ 200269 h 311258"/>
                <a:gd name="connsiteX28" fmla="*/ 39371 w 253642"/>
                <a:gd name="connsiteY28" fmla="*/ 135604 h 311258"/>
                <a:gd name="connsiteX29" fmla="*/ 5423 w 253642"/>
                <a:gd name="connsiteY29" fmla="*/ 149116 h 311258"/>
                <a:gd name="connsiteX30" fmla="*/ 6394 w 253642"/>
                <a:gd name="connsiteY30" fmla="*/ 127884 h 311258"/>
                <a:gd name="connsiteX31" fmla="*/ 60709 w 253642"/>
                <a:gd name="connsiteY31" fmla="*/ 89277 h 311258"/>
                <a:gd name="connsiteX32" fmla="*/ 103382 w 253642"/>
                <a:gd name="connsiteY32" fmla="*/ 5311 h 311258"/>
                <a:gd name="connsiteX33" fmla="*/ 57798 w 253642"/>
                <a:gd name="connsiteY33" fmla="*/ 157802 h 311258"/>
                <a:gd name="connsiteX34" fmla="*/ 48099 w 253642"/>
                <a:gd name="connsiteY34" fmla="*/ 164558 h 311258"/>
                <a:gd name="connsiteX35" fmla="*/ 57798 w 253642"/>
                <a:gd name="connsiteY35" fmla="*/ 171313 h 311258"/>
                <a:gd name="connsiteX36" fmla="*/ 66528 w 253642"/>
                <a:gd name="connsiteY36" fmla="*/ 164558 h 311258"/>
                <a:gd name="connsiteX37" fmla="*/ 57798 w 253642"/>
                <a:gd name="connsiteY37" fmla="*/ 157802 h 311258"/>
                <a:gd name="connsiteX38" fmla="*/ 161577 w 253642"/>
                <a:gd name="connsiteY38" fmla="*/ 105684 h 311258"/>
                <a:gd name="connsiteX39" fmla="*/ 178064 w 253642"/>
                <a:gd name="connsiteY39" fmla="*/ 93138 h 311258"/>
                <a:gd name="connsiteX40" fmla="*/ 188734 w 253642"/>
                <a:gd name="connsiteY40" fmla="*/ 111475 h 311258"/>
                <a:gd name="connsiteX41" fmla="*/ 161577 w 253642"/>
                <a:gd name="connsiteY41" fmla="*/ 105684 h 311258"/>
                <a:gd name="connsiteX42" fmla="*/ 161577 w 253642"/>
                <a:gd name="connsiteY42" fmla="*/ 154907 h 311258"/>
                <a:gd name="connsiteX43" fmla="*/ 177095 w 253642"/>
                <a:gd name="connsiteY43" fmla="*/ 135604 h 311258"/>
                <a:gd name="connsiteX44" fmla="*/ 185823 w 253642"/>
                <a:gd name="connsiteY44" fmla="*/ 148151 h 311258"/>
                <a:gd name="connsiteX45" fmla="*/ 161577 w 253642"/>
                <a:gd name="connsiteY45" fmla="*/ 154907 h 31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642" h="311258">
                  <a:moveTo>
                    <a:pt x="197462" y="1451"/>
                  </a:moveTo>
                  <a:cubicBezTo>
                    <a:pt x="197462" y="20753"/>
                    <a:pt x="192613" y="44882"/>
                    <a:pt x="189703" y="64184"/>
                  </a:cubicBezTo>
                  <a:cubicBezTo>
                    <a:pt x="176124" y="66115"/>
                    <a:pt x="164487" y="61289"/>
                    <a:pt x="149938" y="63219"/>
                  </a:cubicBezTo>
                  <a:cubicBezTo>
                    <a:pt x="145089" y="72870"/>
                    <a:pt x="146058" y="78661"/>
                    <a:pt x="146058" y="88312"/>
                  </a:cubicBezTo>
                  <a:cubicBezTo>
                    <a:pt x="145089" y="100859"/>
                    <a:pt x="133450" y="115337"/>
                    <a:pt x="141210" y="125953"/>
                  </a:cubicBezTo>
                  <a:cubicBezTo>
                    <a:pt x="145089" y="128849"/>
                    <a:pt x="152848" y="128849"/>
                    <a:pt x="156728" y="130779"/>
                  </a:cubicBezTo>
                  <a:cubicBezTo>
                    <a:pt x="138299" y="148151"/>
                    <a:pt x="126660" y="152976"/>
                    <a:pt x="129571" y="170348"/>
                  </a:cubicBezTo>
                  <a:cubicBezTo>
                    <a:pt x="127631" y="180965"/>
                    <a:pt x="134419" y="185790"/>
                    <a:pt x="144118" y="182895"/>
                  </a:cubicBezTo>
                  <a:cubicBezTo>
                    <a:pt x="156728" y="183860"/>
                    <a:pt x="168367" y="179999"/>
                    <a:pt x="180975" y="180965"/>
                  </a:cubicBezTo>
                  <a:cubicBezTo>
                    <a:pt x="165456" y="233082"/>
                    <a:pt x="189703" y="269757"/>
                    <a:pt x="195522" y="311258"/>
                  </a:cubicBezTo>
                  <a:cubicBezTo>
                    <a:pt x="211041" y="252385"/>
                    <a:pt x="220740" y="204129"/>
                    <a:pt x="237229" y="146221"/>
                  </a:cubicBezTo>
                  <a:cubicBezTo>
                    <a:pt x="261476" y="135604"/>
                    <a:pt x="258567" y="107614"/>
                    <a:pt x="230439" y="97963"/>
                  </a:cubicBezTo>
                  <a:cubicBezTo>
                    <a:pt x="228499" y="40057"/>
                    <a:pt x="220740" y="-9166"/>
                    <a:pt x="197462" y="1451"/>
                  </a:cubicBezTo>
                  <a:close/>
                  <a:moveTo>
                    <a:pt x="103382" y="5311"/>
                  </a:moveTo>
                  <a:cubicBezTo>
                    <a:pt x="130540" y="-5305"/>
                    <a:pt x="120841" y="13997"/>
                    <a:pt x="105322" y="36196"/>
                  </a:cubicBezTo>
                  <a:cubicBezTo>
                    <a:pt x="92714" y="49708"/>
                    <a:pt x="82046" y="65150"/>
                    <a:pt x="81076" y="84452"/>
                  </a:cubicBezTo>
                  <a:cubicBezTo>
                    <a:pt x="81076" y="92173"/>
                    <a:pt x="83986" y="99894"/>
                    <a:pt x="83986" y="107614"/>
                  </a:cubicBezTo>
                  <a:cubicBezTo>
                    <a:pt x="83986" y="117267"/>
                    <a:pt x="80107" y="126918"/>
                    <a:pt x="80107" y="137535"/>
                  </a:cubicBezTo>
                  <a:cubicBezTo>
                    <a:pt x="81076" y="153942"/>
                    <a:pt x="115021" y="120163"/>
                    <a:pt x="118901" y="103754"/>
                  </a:cubicBezTo>
                  <a:cubicBezTo>
                    <a:pt x="120841" y="97963"/>
                    <a:pt x="126660" y="96998"/>
                    <a:pt x="131511" y="93138"/>
                  </a:cubicBezTo>
                  <a:cubicBezTo>
                    <a:pt x="128600" y="99894"/>
                    <a:pt x="135390" y="101824"/>
                    <a:pt x="131511" y="108580"/>
                  </a:cubicBezTo>
                  <a:cubicBezTo>
                    <a:pt x="119872" y="129814"/>
                    <a:pt x="96594" y="157802"/>
                    <a:pt x="83986" y="177104"/>
                  </a:cubicBezTo>
                  <a:cubicBezTo>
                    <a:pt x="84955" y="207024"/>
                    <a:pt x="89804" y="234047"/>
                    <a:pt x="82046" y="255280"/>
                  </a:cubicBezTo>
                  <a:cubicBezTo>
                    <a:pt x="67497" y="260105"/>
                    <a:pt x="47130" y="244664"/>
                    <a:pt x="52949" y="228257"/>
                  </a:cubicBezTo>
                  <a:cubicBezTo>
                    <a:pt x="58769" y="231152"/>
                    <a:pt x="63617" y="237908"/>
                    <a:pt x="71376" y="229222"/>
                  </a:cubicBezTo>
                  <a:cubicBezTo>
                    <a:pt x="71376" y="218606"/>
                    <a:pt x="71376" y="207024"/>
                    <a:pt x="71376" y="196408"/>
                  </a:cubicBezTo>
                  <a:cubicBezTo>
                    <a:pt x="54889" y="205094"/>
                    <a:pt x="38400" y="212815"/>
                    <a:pt x="20942" y="221501"/>
                  </a:cubicBezTo>
                  <a:cubicBezTo>
                    <a:pt x="13182" y="224396"/>
                    <a:pt x="2514" y="222466"/>
                    <a:pt x="6394" y="200269"/>
                  </a:cubicBezTo>
                  <a:cubicBezTo>
                    <a:pt x="22881" y="179034"/>
                    <a:pt x="37431" y="158767"/>
                    <a:pt x="39371" y="135604"/>
                  </a:cubicBezTo>
                  <a:cubicBezTo>
                    <a:pt x="27732" y="139465"/>
                    <a:pt x="17062" y="144290"/>
                    <a:pt x="5423" y="149116"/>
                  </a:cubicBezTo>
                  <a:cubicBezTo>
                    <a:pt x="-3305" y="152976"/>
                    <a:pt x="-396" y="138500"/>
                    <a:pt x="6394" y="127884"/>
                  </a:cubicBezTo>
                  <a:cubicBezTo>
                    <a:pt x="19002" y="106649"/>
                    <a:pt x="58769" y="93138"/>
                    <a:pt x="60709" y="89277"/>
                  </a:cubicBezTo>
                  <a:cubicBezTo>
                    <a:pt x="69437" y="50673"/>
                    <a:pt x="81076" y="19788"/>
                    <a:pt x="103382" y="5311"/>
                  </a:cubicBezTo>
                  <a:close/>
                  <a:moveTo>
                    <a:pt x="57798" y="157802"/>
                  </a:moveTo>
                  <a:cubicBezTo>
                    <a:pt x="52949" y="157802"/>
                    <a:pt x="48099" y="160697"/>
                    <a:pt x="48099" y="164558"/>
                  </a:cubicBezTo>
                  <a:cubicBezTo>
                    <a:pt x="48099" y="167453"/>
                    <a:pt x="52949" y="171313"/>
                    <a:pt x="57798" y="171313"/>
                  </a:cubicBezTo>
                  <a:cubicBezTo>
                    <a:pt x="62648" y="171313"/>
                    <a:pt x="66528" y="167453"/>
                    <a:pt x="66528" y="164558"/>
                  </a:cubicBezTo>
                  <a:cubicBezTo>
                    <a:pt x="66528" y="160697"/>
                    <a:pt x="62648" y="157802"/>
                    <a:pt x="57798" y="157802"/>
                  </a:cubicBezTo>
                  <a:close/>
                  <a:moveTo>
                    <a:pt x="161577" y="105684"/>
                  </a:moveTo>
                  <a:cubicBezTo>
                    <a:pt x="159637" y="95068"/>
                    <a:pt x="165456" y="92173"/>
                    <a:pt x="178064" y="93138"/>
                  </a:cubicBezTo>
                  <a:cubicBezTo>
                    <a:pt x="187763" y="98928"/>
                    <a:pt x="190674" y="102789"/>
                    <a:pt x="188734" y="111475"/>
                  </a:cubicBezTo>
                  <a:cubicBezTo>
                    <a:pt x="177095" y="113407"/>
                    <a:pt x="167396" y="111475"/>
                    <a:pt x="161577" y="105684"/>
                  </a:cubicBezTo>
                  <a:close/>
                  <a:moveTo>
                    <a:pt x="161577" y="154907"/>
                  </a:moveTo>
                  <a:cubicBezTo>
                    <a:pt x="159637" y="144290"/>
                    <a:pt x="164487" y="135604"/>
                    <a:pt x="177095" y="135604"/>
                  </a:cubicBezTo>
                  <a:cubicBezTo>
                    <a:pt x="177095" y="136570"/>
                    <a:pt x="185823" y="134639"/>
                    <a:pt x="185823" y="148151"/>
                  </a:cubicBezTo>
                  <a:cubicBezTo>
                    <a:pt x="173215" y="150081"/>
                    <a:pt x="167396" y="160697"/>
                    <a:pt x="161577" y="154907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5BB8493-7FA7-4BD0-9903-B7EBB099910C}"/>
                </a:ext>
              </a:extLst>
            </p:cNvPr>
            <p:cNvSpPr/>
            <p:nvPr/>
          </p:nvSpPr>
          <p:spPr>
            <a:xfrm>
              <a:off x="6236528" y="486437"/>
              <a:ext cx="308910" cy="242667"/>
            </a:xfrm>
            <a:custGeom>
              <a:avLst/>
              <a:gdLst>
                <a:gd name="connsiteX0" fmla="*/ 76263 w 308910"/>
                <a:gd name="connsiteY0" fmla="*/ 31060 h 242667"/>
                <a:gd name="connsiteX1" fmla="*/ 58887 w 308910"/>
                <a:gd name="connsiteY1" fmla="*/ 80563 h 242667"/>
                <a:gd name="connsiteX2" fmla="*/ 26064 w 308910"/>
                <a:gd name="connsiteY2" fmla="*/ 89298 h 242667"/>
                <a:gd name="connsiteX3" fmla="*/ 52129 w 308910"/>
                <a:gd name="connsiteY3" fmla="*/ 116477 h 242667"/>
                <a:gd name="connsiteX4" fmla="*/ 43441 w 308910"/>
                <a:gd name="connsiteY4" fmla="*/ 169861 h 242667"/>
                <a:gd name="connsiteX5" fmla="*/ 36684 w 308910"/>
                <a:gd name="connsiteY5" fmla="*/ 177626 h 242667"/>
                <a:gd name="connsiteX6" fmla="*/ 0 w 308910"/>
                <a:gd name="connsiteY6" fmla="*/ 194127 h 242667"/>
                <a:gd name="connsiteX7" fmla="*/ 27031 w 308910"/>
                <a:gd name="connsiteY7" fmla="*/ 228100 h 242667"/>
                <a:gd name="connsiteX8" fmla="*/ 46337 w 308910"/>
                <a:gd name="connsiteY8" fmla="*/ 207717 h 242667"/>
                <a:gd name="connsiteX9" fmla="*/ 58887 w 308910"/>
                <a:gd name="connsiteY9" fmla="*/ 227129 h 242667"/>
                <a:gd name="connsiteX10" fmla="*/ 78193 w 308910"/>
                <a:gd name="connsiteY10" fmla="*/ 210628 h 242667"/>
                <a:gd name="connsiteX11" fmla="*/ 71435 w 308910"/>
                <a:gd name="connsiteY11" fmla="*/ 169861 h 242667"/>
                <a:gd name="connsiteX12" fmla="*/ 117772 w 308910"/>
                <a:gd name="connsiteY12" fmla="*/ 101918 h 242667"/>
                <a:gd name="connsiteX13" fmla="*/ 149628 w 308910"/>
                <a:gd name="connsiteY13" fmla="*/ 118419 h 242667"/>
                <a:gd name="connsiteX14" fmla="*/ 131287 w 308910"/>
                <a:gd name="connsiteY14" fmla="*/ 136859 h 242667"/>
                <a:gd name="connsiteX15" fmla="*/ 110049 w 308910"/>
                <a:gd name="connsiteY15" fmla="*/ 139772 h 242667"/>
                <a:gd name="connsiteX16" fmla="*/ 109084 w 308910"/>
                <a:gd name="connsiteY16" fmla="*/ 167921 h 242667"/>
                <a:gd name="connsiteX17" fmla="*/ 161213 w 308910"/>
                <a:gd name="connsiteY17" fmla="*/ 197040 h 242667"/>
                <a:gd name="connsiteX18" fmla="*/ 115842 w 308910"/>
                <a:gd name="connsiteY18" fmla="*/ 200923 h 242667"/>
                <a:gd name="connsiteX19" fmla="*/ 100396 w 308910"/>
                <a:gd name="connsiteY19" fmla="*/ 167921 h 242667"/>
                <a:gd name="connsiteX20" fmla="*/ 89778 w 308910"/>
                <a:gd name="connsiteY20" fmla="*/ 222276 h 242667"/>
                <a:gd name="connsiteX21" fmla="*/ 185346 w 308910"/>
                <a:gd name="connsiteY21" fmla="*/ 213540 h 242667"/>
                <a:gd name="connsiteX22" fmla="*/ 210445 w 308910"/>
                <a:gd name="connsiteY22" fmla="*/ 241690 h 242667"/>
                <a:gd name="connsiteX23" fmla="*/ 308911 w 308910"/>
                <a:gd name="connsiteY23" fmla="*/ 231012 h 242667"/>
                <a:gd name="connsiteX24" fmla="*/ 301188 w 308910"/>
                <a:gd name="connsiteY24" fmla="*/ 224218 h 242667"/>
                <a:gd name="connsiteX25" fmla="*/ 246164 w 308910"/>
                <a:gd name="connsiteY25" fmla="*/ 209659 h 242667"/>
                <a:gd name="connsiteX26" fmla="*/ 206585 w 308910"/>
                <a:gd name="connsiteY26" fmla="*/ 186362 h 242667"/>
                <a:gd name="connsiteX27" fmla="*/ 215273 w 308910"/>
                <a:gd name="connsiteY27" fmla="*/ 103858 h 242667"/>
                <a:gd name="connsiteX28" fmla="*/ 182451 w 308910"/>
                <a:gd name="connsiteY28" fmla="*/ 115506 h 242667"/>
                <a:gd name="connsiteX29" fmla="*/ 207550 w 308910"/>
                <a:gd name="connsiteY29" fmla="*/ 91240 h 242667"/>
                <a:gd name="connsiteX30" fmla="*/ 232648 w 308910"/>
                <a:gd name="connsiteY30" fmla="*/ 69887 h 242667"/>
                <a:gd name="connsiteX31" fmla="*/ 231683 w 308910"/>
                <a:gd name="connsiteY31" fmla="*/ 33002 h 242667"/>
                <a:gd name="connsiteX32" fmla="*/ 187277 w 308910"/>
                <a:gd name="connsiteY32" fmla="*/ 63091 h 242667"/>
                <a:gd name="connsiteX33" fmla="*/ 167971 w 308910"/>
                <a:gd name="connsiteY33" fmla="*/ 0 h 242667"/>
                <a:gd name="connsiteX34" fmla="*/ 157351 w 308910"/>
                <a:gd name="connsiteY34" fmla="*/ 69887 h 242667"/>
                <a:gd name="connsiteX35" fmla="*/ 111014 w 308910"/>
                <a:gd name="connsiteY35" fmla="*/ 93182 h 242667"/>
                <a:gd name="connsiteX36" fmla="*/ 78193 w 308910"/>
                <a:gd name="connsiteY36" fmla="*/ 129094 h 242667"/>
                <a:gd name="connsiteX37" fmla="*/ 87846 w 308910"/>
                <a:gd name="connsiteY37" fmla="*/ 91240 h 242667"/>
                <a:gd name="connsiteX38" fmla="*/ 76263 w 308910"/>
                <a:gd name="connsiteY38" fmla="*/ 31060 h 242667"/>
                <a:gd name="connsiteX39" fmla="*/ 163143 w 308910"/>
                <a:gd name="connsiteY39" fmla="*/ 157244 h 242667"/>
                <a:gd name="connsiteX40" fmla="*/ 193069 w 308910"/>
                <a:gd name="connsiteY40" fmla="*/ 133949 h 242667"/>
                <a:gd name="connsiteX41" fmla="*/ 182451 w 308910"/>
                <a:gd name="connsiteY41" fmla="*/ 175686 h 242667"/>
                <a:gd name="connsiteX42" fmla="*/ 163143 w 308910"/>
                <a:gd name="connsiteY42" fmla="*/ 157244 h 24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8910" h="242667">
                  <a:moveTo>
                    <a:pt x="76263" y="31060"/>
                  </a:moveTo>
                  <a:cubicBezTo>
                    <a:pt x="69505" y="46590"/>
                    <a:pt x="63712" y="63091"/>
                    <a:pt x="58887" y="80563"/>
                  </a:cubicBezTo>
                  <a:cubicBezTo>
                    <a:pt x="59852" y="97064"/>
                    <a:pt x="44406" y="94153"/>
                    <a:pt x="26064" y="89298"/>
                  </a:cubicBezTo>
                  <a:cubicBezTo>
                    <a:pt x="26064" y="101918"/>
                    <a:pt x="34752" y="109683"/>
                    <a:pt x="52129" y="116477"/>
                  </a:cubicBezTo>
                  <a:cubicBezTo>
                    <a:pt x="50197" y="136859"/>
                    <a:pt x="48267" y="158215"/>
                    <a:pt x="43441" y="169861"/>
                  </a:cubicBezTo>
                  <a:cubicBezTo>
                    <a:pt x="41509" y="173745"/>
                    <a:pt x="38614" y="176657"/>
                    <a:pt x="36684" y="177626"/>
                  </a:cubicBezTo>
                  <a:cubicBezTo>
                    <a:pt x="22203" y="188304"/>
                    <a:pt x="13515" y="191216"/>
                    <a:pt x="0" y="194127"/>
                  </a:cubicBezTo>
                  <a:cubicBezTo>
                    <a:pt x="11583" y="220335"/>
                    <a:pt x="7723" y="228100"/>
                    <a:pt x="27031" y="228100"/>
                  </a:cubicBezTo>
                  <a:cubicBezTo>
                    <a:pt x="30891" y="221305"/>
                    <a:pt x="42476" y="215482"/>
                    <a:pt x="46337" y="207717"/>
                  </a:cubicBezTo>
                  <a:cubicBezTo>
                    <a:pt x="48267" y="216453"/>
                    <a:pt x="56955" y="219364"/>
                    <a:pt x="58887" y="227129"/>
                  </a:cubicBezTo>
                  <a:cubicBezTo>
                    <a:pt x="67575" y="224218"/>
                    <a:pt x="75298" y="224218"/>
                    <a:pt x="78193" y="210628"/>
                  </a:cubicBezTo>
                  <a:cubicBezTo>
                    <a:pt x="75298" y="197040"/>
                    <a:pt x="73365" y="183451"/>
                    <a:pt x="71435" y="169861"/>
                  </a:cubicBezTo>
                  <a:cubicBezTo>
                    <a:pt x="88811" y="157244"/>
                    <a:pt x="105223" y="132978"/>
                    <a:pt x="117772" y="101918"/>
                  </a:cubicBezTo>
                  <a:cubicBezTo>
                    <a:pt x="125495" y="107741"/>
                    <a:pt x="135149" y="116477"/>
                    <a:pt x="149628" y="118419"/>
                  </a:cubicBezTo>
                  <a:cubicBezTo>
                    <a:pt x="142872" y="124242"/>
                    <a:pt x="138045" y="132007"/>
                    <a:pt x="131287" y="136859"/>
                  </a:cubicBezTo>
                  <a:cubicBezTo>
                    <a:pt x="122599" y="138801"/>
                    <a:pt x="118737" y="138801"/>
                    <a:pt x="110049" y="139772"/>
                  </a:cubicBezTo>
                  <a:cubicBezTo>
                    <a:pt x="111979" y="149479"/>
                    <a:pt x="107154" y="158215"/>
                    <a:pt x="109084" y="167921"/>
                  </a:cubicBezTo>
                  <a:cubicBezTo>
                    <a:pt x="126460" y="177626"/>
                    <a:pt x="143837" y="187333"/>
                    <a:pt x="161213" y="197040"/>
                  </a:cubicBezTo>
                  <a:cubicBezTo>
                    <a:pt x="144802" y="202863"/>
                    <a:pt x="126460" y="207717"/>
                    <a:pt x="115842" y="200923"/>
                  </a:cubicBezTo>
                  <a:cubicBezTo>
                    <a:pt x="106189" y="196069"/>
                    <a:pt x="103291" y="182480"/>
                    <a:pt x="100396" y="167921"/>
                  </a:cubicBezTo>
                  <a:cubicBezTo>
                    <a:pt x="90743" y="176657"/>
                    <a:pt x="87846" y="205775"/>
                    <a:pt x="89778" y="222276"/>
                  </a:cubicBezTo>
                  <a:cubicBezTo>
                    <a:pt x="121634" y="229070"/>
                    <a:pt x="154455" y="226160"/>
                    <a:pt x="185346" y="213540"/>
                  </a:cubicBezTo>
                  <a:cubicBezTo>
                    <a:pt x="198862" y="217424"/>
                    <a:pt x="196932" y="238777"/>
                    <a:pt x="210445" y="241690"/>
                  </a:cubicBezTo>
                  <a:cubicBezTo>
                    <a:pt x="235546" y="247513"/>
                    <a:pt x="283812" y="225189"/>
                    <a:pt x="308911" y="231012"/>
                  </a:cubicBezTo>
                  <a:cubicBezTo>
                    <a:pt x="305049" y="228100"/>
                    <a:pt x="306016" y="225189"/>
                    <a:pt x="301188" y="224218"/>
                  </a:cubicBezTo>
                  <a:cubicBezTo>
                    <a:pt x="284777" y="220335"/>
                    <a:pt x="263539" y="217424"/>
                    <a:pt x="246164" y="209659"/>
                  </a:cubicBezTo>
                  <a:cubicBezTo>
                    <a:pt x="226856" y="200923"/>
                    <a:pt x="218168" y="194127"/>
                    <a:pt x="206585" y="186362"/>
                  </a:cubicBezTo>
                  <a:cubicBezTo>
                    <a:pt x="223960" y="158215"/>
                    <a:pt x="232648" y="114535"/>
                    <a:pt x="215273" y="103858"/>
                  </a:cubicBezTo>
                  <a:cubicBezTo>
                    <a:pt x="208515" y="99976"/>
                    <a:pt x="196932" y="111623"/>
                    <a:pt x="182451" y="115506"/>
                  </a:cubicBezTo>
                  <a:cubicBezTo>
                    <a:pt x="183416" y="104828"/>
                    <a:pt x="187277" y="91240"/>
                    <a:pt x="207550" y="91240"/>
                  </a:cubicBezTo>
                  <a:cubicBezTo>
                    <a:pt x="218168" y="90269"/>
                    <a:pt x="223960" y="76681"/>
                    <a:pt x="232648" y="69887"/>
                  </a:cubicBezTo>
                  <a:cubicBezTo>
                    <a:pt x="234578" y="57268"/>
                    <a:pt x="235546" y="42708"/>
                    <a:pt x="231683" y="33002"/>
                  </a:cubicBezTo>
                  <a:cubicBezTo>
                    <a:pt x="213342" y="49503"/>
                    <a:pt x="202722" y="60180"/>
                    <a:pt x="187277" y="63091"/>
                  </a:cubicBezTo>
                  <a:cubicBezTo>
                    <a:pt x="193069" y="36885"/>
                    <a:pt x="187277" y="15530"/>
                    <a:pt x="167971" y="0"/>
                  </a:cubicBezTo>
                  <a:cubicBezTo>
                    <a:pt x="158318" y="29118"/>
                    <a:pt x="153490" y="54355"/>
                    <a:pt x="157351" y="69887"/>
                  </a:cubicBezTo>
                  <a:cubicBezTo>
                    <a:pt x="141905" y="92211"/>
                    <a:pt x="126460" y="80563"/>
                    <a:pt x="111014" y="93182"/>
                  </a:cubicBezTo>
                  <a:cubicBezTo>
                    <a:pt x="102326" y="100947"/>
                    <a:pt x="93638" y="113564"/>
                    <a:pt x="78193" y="129094"/>
                  </a:cubicBezTo>
                  <a:cubicBezTo>
                    <a:pt x="65645" y="119390"/>
                    <a:pt x="68540" y="109683"/>
                    <a:pt x="87846" y="91240"/>
                  </a:cubicBezTo>
                  <a:cubicBezTo>
                    <a:pt x="105223" y="72798"/>
                    <a:pt x="99431" y="29118"/>
                    <a:pt x="76263" y="31060"/>
                  </a:cubicBezTo>
                  <a:close/>
                  <a:moveTo>
                    <a:pt x="163143" y="157244"/>
                  </a:moveTo>
                  <a:cubicBezTo>
                    <a:pt x="169901" y="149479"/>
                    <a:pt x="180519" y="141714"/>
                    <a:pt x="193069" y="133949"/>
                  </a:cubicBezTo>
                  <a:cubicBezTo>
                    <a:pt x="198862" y="148508"/>
                    <a:pt x="186312" y="156273"/>
                    <a:pt x="182451" y="175686"/>
                  </a:cubicBezTo>
                  <a:cubicBezTo>
                    <a:pt x="166039" y="169861"/>
                    <a:pt x="158318" y="165980"/>
                    <a:pt x="163143" y="157244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F6EA3FD-A078-413D-A34C-A66C5E8931B8}"/>
                </a:ext>
              </a:extLst>
            </p:cNvPr>
            <p:cNvSpPr/>
            <p:nvPr/>
          </p:nvSpPr>
          <p:spPr>
            <a:xfrm>
              <a:off x="5353925" y="864422"/>
              <a:ext cx="1433269" cy="111284"/>
            </a:xfrm>
            <a:custGeom>
              <a:avLst/>
              <a:gdLst>
                <a:gd name="connsiteX0" fmla="*/ 30906 w 1433269"/>
                <a:gd name="connsiteY0" fmla="*/ 967 h 111284"/>
                <a:gd name="connsiteX1" fmla="*/ 36701 w 1433269"/>
                <a:gd name="connsiteY1" fmla="*/ 967 h 111284"/>
                <a:gd name="connsiteX2" fmla="*/ 36701 w 1433269"/>
                <a:gd name="connsiteY2" fmla="*/ 50320 h 111284"/>
                <a:gd name="connsiteX3" fmla="*/ 34769 w 1433269"/>
                <a:gd name="connsiteY3" fmla="*/ 70641 h 111284"/>
                <a:gd name="connsiteX4" fmla="*/ 29939 w 1433269"/>
                <a:gd name="connsiteY4" fmla="*/ 83222 h 111284"/>
                <a:gd name="connsiteX5" fmla="*/ 18350 w 1433269"/>
                <a:gd name="connsiteY5" fmla="*/ 87092 h 111284"/>
                <a:gd name="connsiteX6" fmla="*/ 7727 w 1433269"/>
                <a:gd name="connsiteY6" fmla="*/ 83222 h 111284"/>
                <a:gd name="connsiteX7" fmla="*/ 1932 w 1433269"/>
                <a:gd name="connsiteY7" fmla="*/ 71610 h 111284"/>
                <a:gd name="connsiteX8" fmla="*/ 0 w 1433269"/>
                <a:gd name="connsiteY8" fmla="*/ 50320 h 111284"/>
                <a:gd name="connsiteX9" fmla="*/ 0 w 1433269"/>
                <a:gd name="connsiteY9" fmla="*/ 967 h 111284"/>
                <a:gd name="connsiteX10" fmla="*/ 6761 w 1433269"/>
                <a:gd name="connsiteY10" fmla="*/ 967 h 111284"/>
                <a:gd name="connsiteX11" fmla="*/ 6761 w 1433269"/>
                <a:gd name="connsiteY11" fmla="*/ 50320 h 111284"/>
                <a:gd name="connsiteX12" fmla="*/ 7727 w 1433269"/>
                <a:gd name="connsiteY12" fmla="*/ 66771 h 111284"/>
                <a:gd name="connsiteX13" fmla="*/ 11589 w 1433269"/>
                <a:gd name="connsiteY13" fmla="*/ 74513 h 111284"/>
                <a:gd name="connsiteX14" fmla="*/ 18350 w 1433269"/>
                <a:gd name="connsiteY14" fmla="*/ 77416 h 111284"/>
                <a:gd name="connsiteX15" fmla="*/ 28009 w 1433269"/>
                <a:gd name="connsiteY15" fmla="*/ 71610 h 111284"/>
                <a:gd name="connsiteX16" fmla="*/ 30906 w 1433269"/>
                <a:gd name="connsiteY16" fmla="*/ 50320 h 111284"/>
                <a:gd name="connsiteX17" fmla="*/ 30906 w 1433269"/>
                <a:gd name="connsiteY17" fmla="*/ 967 h 111284"/>
                <a:gd name="connsiteX18" fmla="*/ 50222 w 1433269"/>
                <a:gd name="connsiteY18" fmla="*/ 86125 h 111284"/>
                <a:gd name="connsiteX19" fmla="*/ 50222 w 1433269"/>
                <a:gd name="connsiteY19" fmla="*/ 24193 h 111284"/>
                <a:gd name="connsiteX20" fmla="*/ 55051 w 1433269"/>
                <a:gd name="connsiteY20" fmla="*/ 24193 h 111284"/>
                <a:gd name="connsiteX21" fmla="*/ 55051 w 1433269"/>
                <a:gd name="connsiteY21" fmla="*/ 32902 h 111284"/>
                <a:gd name="connsiteX22" fmla="*/ 65675 w 1433269"/>
                <a:gd name="connsiteY22" fmla="*/ 23224 h 111284"/>
                <a:gd name="connsiteX23" fmla="*/ 71470 w 1433269"/>
                <a:gd name="connsiteY23" fmla="*/ 25160 h 111284"/>
                <a:gd name="connsiteX24" fmla="*/ 75334 w 1433269"/>
                <a:gd name="connsiteY24" fmla="*/ 29999 h 111284"/>
                <a:gd name="connsiteX25" fmla="*/ 77266 w 1433269"/>
                <a:gd name="connsiteY25" fmla="*/ 37741 h 111284"/>
                <a:gd name="connsiteX26" fmla="*/ 77266 w 1433269"/>
                <a:gd name="connsiteY26" fmla="*/ 48384 h 111284"/>
                <a:gd name="connsiteX27" fmla="*/ 77266 w 1433269"/>
                <a:gd name="connsiteY27" fmla="*/ 86125 h 111284"/>
                <a:gd name="connsiteX28" fmla="*/ 71470 w 1433269"/>
                <a:gd name="connsiteY28" fmla="*/ 86125 h 111284"/>
                <a:gd name="connsiteX29" fmla="*/ 71470 w 1433269"/>
                <a:gd name="connsiteY29" fmla="*/ 48384 h 111284"/>
                <a:gd name="connsiteX30" fmla="*/ 71470 w 1433269"/>
                <a:gd name="connsiteY30" fmla="*/ 38708 h 111284"/>
                <a:gd name="connsiteX31" fmla="*/ 68572 w 1433269"/>
                <a:gd name="connsiteY31" fmla="*/ 33869 h 111284"/>
                <a:gd name="connsiteX32" fmla="*/ 64710 w 1433269"/>
                <a:gd name="connsiteY32" fmla="*/ 31933 h 111284"/>
                <a:gd name="connsiteX33" fmla="*/ 57949 w 1433269"/>
                <a:gd name="connsiteY33" fmla="*/ 36772 h 111284"/>
                <a:gd name="connsiteX34" fmla="*/ 56016 w 1433269"/>
                <a:gd name="connsiteY34" fmla="*/ 52256 h 111284"/>
                <a:gd name="connsiteX35" fmla="*/ 56016 w 1433269"/>
                <a:gd name="connsiteY35" fmla="*/ 86125 h 111284"/>
                <a:gd name="connsiteX36" fmla="*/ 50222 w 1433269"/>
                <a:gd name="connsiteY36" fmla="*/ 86125 h 111284"/>
                <a:gd name="connsiteX37" fmla="*/ 89820 w 1433269"/>
                <a:gd name="connsiteY37" fmla="*/ 13548 h 111284"/>
                <a:gd name="connsiteX38" fmla="*/ 89820 w 1433269"/>
                <a:gd name="connsiteY38" fmla="*/ 967 h 111284"/>
                <a:gd name="connsiteX39" fmla="*/ 95617 w 1433269"/>
                <a:gd name="connsiteY39" fmla="*/ 967 h 111284"/>
                <a:gd name="connsiteX40" fmla="*/ 95617 w 1433269"/>
                <a:gd name="connsiteY40" fmla="*/ 13548 h 111284"/>
                <a:gd name="connsiteX41" fmla="*/ 89820 w 1433269"/>
                <a:gd name="connsiteY41" fmla="*/ 13548 h 111284"/>
                <a:gd name="connsiteX42" fmla="*/ 89820 w 1433269"/>
                <a:gd name="connsiteY42" fmla="*/ 86125 h 111284"/>
                <a:gd name="connsiteX43" fmla="*/ 89820 w 1433269"/>
                <a:gd name="connsiteY43" fmla="*/ 24193 h 111284"/>
                <a:gd name="connsiteX44" fmla="*/ 95617 w 1433269"/>
                <a:gd name="connsiteY44" fmla="*/ 24193 h 111284"/>
                <a:gd name="connsiteX45" fmla="*/ 95617 w 1433269"/>
                <a:gd name="connsiteY45" fmla="*/ 86125 h 111284"/>
                <a:gd name="connsiteX46" fmla="*/ 89820 w 1433269"/>
                <a:gd name="connsiteY46" fmla="*/ 86125 h 111284"/>
                <a:gd name="connsiteX47" fmla="*/ 116864 w 1433269"/>
                <a:gd name="connsiteY47" fmla="*/ 86125 h 111284"/>
                <a:gd name="connsiteX48" fmla="*/ 104308 w 1433269"/>
                <a:gd name="connsiteY48" fmla="*/ 24193 h 111284"/>
                <a:gd name="connsiteX49" fmla="*/ 110103 w 1433269"/>
                <a:gd name="connsiteY49" fmla="*/ 24193 h 111284"/>
                <a:gd name="connsiteX50" fmla="*/ 117829 w 1433269"/>
                <a:gd name="connsiteY50" fmla="*/ 60965 h 111284"/>
                <a:gd name="connsiteX51" fmla="*/ 119761 w 1433269"/>
                <a:gd name="connsiteY51" fmla="*/ 73544 h 111284"/>
                <a:gd name="connsiteX52" fmla="*/ 121694 w 1433269"/>
                <a:gd name="connsiteY52" fmla="*/ 61932 h 111284"/>
                <a:gd name="connsiteX53" fmla="*/ 129418 w 1433269"/>
                <a:gd name="connsiteY53" fmla="*/ 24193 h 111284"/>
                <a:gd name="connsiteX54" fmla="*/ 135215 w 1433269"/>
                <a:gd name="connsiteY54" fmla="*/ 24193 h 111284"/>
                <a:gd name="connsiteX55" fmla="*/ 122659 w 1433269"/>
                <a:gd name="connsiteY55" fmla="*/ 86125 h 111284"/>
                <a:gd name="connsiteX56" fmla="*/ 116864 w 1433269"/>
                <a:gd name="connsiteY56" fmla="*/ 86125 h 111284"/>
                <a:gd name="connsiteX57" fmla="*/ 167086 w 1433269"/>
                <a:gd name="connsiteY57" fmla="*/ 65804 h 111284"/>
                <a:gd name="connsiteX58" fmla="*/ 172881 w 1433269"/>
                <a:gd name="connsiteY58" fmla="*/ 67738 h 111284"/>
                <a:gd name="connsiteX59" fmla="*/ 168051 w 1433269"/>
                <a:gd name="connsiteY59" fmla="*/ 82255 h 111284"/>
                <a:gd name="connsiteX60" fmla="*/ 158395 w 1433269"/>
                <a:gd name="connsiteY60" fmla="*/ 87092 h 111284"/>
                <a:gd name="connsiteX61" fmla="*/ 146804 w 1433269"/>
                <a:gd name="connsiteY61" fmla="*/ 79352 h 111284"/>
                <a:gd name="connsiteX62" fmla="*/ 141974 w 1433269"/>
                <a:gd name="connsiteY62" fmla="*/ 56126 h 111284"/>
                <a:gd name="connsiteX63" fmla="*/ 146804 w 1433269"/>
                <a:gd name="connsiteY63" fmla="*/ 31933 h 111284"/>
                <a:gd name="connsiteX64" fmla="*/ 158395 w 1433269"/>
                <a:gd name="connsiteY64" fmla="*/ 23224 h 111284"/>
                <a:gd name="connsiteX65" fmla="*/ 169018 w 1433269"/>
                <a:gd name="connsiteY65" fmla="*/ 31933 h 111284"/>
                <a:gd name="connsiteX66" fmla="*/ 173846 w 1433269"/>
                <a:gd name="connsiteY66" fmla="*/ 55159 h 111284"/>
                <a:gd name="connsiteX67" fmla="*/ 172881 w 1433269"/>
                <a:gd name="connsiteY67" fmla="*/ 58062 h 111284"/>
                <a:gd name="connsiteX68" fmla="*/ 147771 w 1433269"/>
                <a:gd name="connsiteY68" fmla="*/ 58062 h 111284"/>
                <a:gd name="connsiteX69" fmla="*/ 151633 w 1433269"/>
                <a:gd name="connsiteY69" fmla="*/ 73544 h 111284"/>
                <a:gd name="connsiteX70" fmla="*/ 158395 w 1433269"/>
                <a:gd name="connsiteY70" fmla="*/ 78383 h 111284"/>
                <a:gd name="connsiteX71" fmla="*/ 164189 w 1433269"/>
                <a:gd name="connsiteY71" fmla="*/ 75480 h 111284"/>
                <a:gd name="connsiteX72" fmla="*/ 167086 w 1433269"/>
                <a:gd name="connsiteY72" fmla="*/ 65804 h 111284"/>
                <a:gd name="connsiteX73" fmla="*/ 148736 w 1433269"/>
                <a:gd name="connsiteY73" fmla="*/ 49353 h 111284"/>
                <a:gd name="connsiteX74" fmla="*/ 167086 w 1433269"/>
                <a:gd name="connsiteY74" fmla="*/ 49353 h 111284"/>
                <a:gd name="connsiteX75" fmla="*/ 165154 w 1433269"/>
                <a:gd name="connsiteY75" fmla="*/ 37741 h 111284"/>
                <a:gd name="connsiteX76" fmla="*/ 158395 w 1433269"/>
                <a:gd name="connsiteY76" fmla="*/ 31933 h 111284"/>
                <a:gd name="connsiteX77" fmla="*/ 151633 w 1433269"/>
                <a:gd name="connsiteY77" fmla="*/ 36772 h 111284"/>
                <a:gd name="connsiteX78" fmla="*/ 148736 w 1433269"/>
                <a:gd name="connsiteY78" fmla="*/ 49353 h 111284"/>
                <a:gd name="connsiteX79" fmla="*/ 183505 w 1433269"/>
                <a:gd name="connsiteY79" fmla="*/ 86125 h 111284"/>
                <a:gd name="connsiteX80" fmla="*/ 183505 w 1433269"/>
                <a:gd name="connsiteY80" fmla="*/ 24193 h 111284"/>
                <a:gd name="connsiteX81" fmla="*/ 189299 w 1433269"/>
                <a:gd name="connsiteY81" fmla="*/ 24193 h 111284"/>
                <a:gd name="connsiteX82" fmla="*/ 189299 w 1433269"/>
                <a:gd name="connsiteY82" fmla="*/ 33869 h 111284"/>
                <a:gd name="connsiteX83" fmla="*/ 193163 w 1433269"/>
                <a:gd name="connsiteY83" fmla="*/ 25160 h 111284"/>
                <a:gd name="connsiteX84" fmla="*/ 196061 w 1433269"/>
                <a:gd name="connsiteY84" fmla="*/ 23224 h 111284"/>
                <a:gd name="connsiteX85" fmla="*/ 201855 w 1433269"/>
                <a:gd name="connsiteY85" fmla="*/ 26127 h 111284"/>
                <a:gd name="connsiteX86" fmla="*/ 199923 w 1433269"/>
                <a:gd name="connsiteY86" fmla="*/ 35805 h 111284"/>
                <a:gd name="connsiteX87" fmla="*/ 196061 w 1433269"/>
                <a:gd name="connsiteY87" fmla="*/ 33869 h 111284"/>
                <a:gd name="connsiteX88" fmla="*/ 193163 w 1433269"/>
                <a:gd name="connsiteY88" fmla="*/ 35805 h 111284"/>
                <a:gd name="connsiteX89" fmla="*/ 190266 w 1433269"/>
                <a:gd name="connsiteY89" fmla="*/ 41611 h 111284"/>
                <a:gd name="connsiteX90" fmla="*/ 189299 w 1433269"/>
                <a:gd name="connsiteY90" fmla="*/ 54190 h 111284"/>
                <a:gd name="connsiteX91" fmla="*/ 189299 w 1433269"/>
                <a:gd name="connsiteY91" fmla="*/ 86125 h 111284"/>
                <a:gd name="connsiteX92" fmla="*/ 183505 w 1433269"/>
                <a:gd name="connsiteY92" fmla="*/ 86125 h 111284"/>
                <a:gd name="connsiteX93" fmla="*/ 206684 w 1433269"/>
                <a:gd name="connsiteY93" fmla="*/ 67738 h 111284"/>
                <a:gd name="connsiteX94" fmla="*/ 212479 w 1433269"/>
                <a:gd name="connsiteY94" fmla="*/ 65804 h 111284"/>
                <a:gd name="connsiteX95" fmla="*/ 215376 w 1433269"/>
                <a:gd name="connsiteY95" fmla="*/ 75480 h 111284"/>
                <a:gd name="connsiteX96" fmla="*/ 221173 w 1433269"/>
                <a:gd name="connsiteY96" fmla="*/ 78383 h 111284"/>
                <a:gd name="connsiteX97" fmla="*/ 226967 w 1433269"/>
                <a:gd name="connsiteY97" fmla="*/ 75480 h 111284"/>
                <a:gd name="connsiteX98" fmla="*/ 228899 w 1433269"/>
                <a:gd name="connsiteY98" fmla="*/ 68707 h 111284"/>
                <a:gd name="connsiteX99" fmla="*/ 227932 w 1433269"/>
                <a:gd name="connsiteY99" fmla="*/ 63868 h 111284"/>
                <a:gd name="connsiteX100" fmla="*/ 222138 w 1433269"/>
                <a:gd name="connsiteY100" fmla="*/ 59998 h 111284"/>
                <a:gd name="connsiteX101" fmla="*/ 212479 w 1433269"/>
                <a:gd name="connsiteY101" fmla="*/ 55159 h 111284"/>
                <a:gd name="connsiteX102" fmla="*/ 209582 w 1433269"/>
                <a:gd name="connsiteY102" fmla="*/ 49353 h 111284"/>
                <a:gd name="connsiteX103" fmla="*/ 207650 w 1433269"/>
                <a:gd name="connsiteY103" fmla="*/ 40644 h 111284"/>
                <a:gd name="connsiteX104" fmla="*/ 208617 w 1433269"/>
                <a:gd name="connsiteY104" fmla="*/ 32902 h 111284"/>
                <a:gd name="connsiteX105" fmla="*/ 211514 w 1433269"/>
                <a:gd name="connsiteY105" fmla="*/ 27096 h 111284"/>
                <a:gd name="connsiteX106" fmla="*/ 215376 w 1433269"/>
                <a:gd name="connsiteY106" fmla="*/ 24193 h 111284"/>
                <a:gd name="connsiteX107" fmla="*/ 220205 w 1433269"/>
                <a:gd name="connsiteY107" fmla="*/ 23224 h 111284"/>
                <a:gd name="connsiteX108" fmla="*/ 226967 w 1433269"/>
                <a:gd name="connsiteY108" fmla="*/ 25160 h 111284"/>
                <a:gd name="connsiteX109" fmla="*/ 231796 w 1433269"/>
                <a:gd name="connsiteY109" fmla="*/ 30966 h 111284"/>
                <a:gd name="connsiteX110" fmla="*/ 233727 w 1433269"/>
                <a:gd name="connsiteY110" fmla="*/ 40644 h 111284"/>
                <a:gd name="connsiteX111" fmla="*/ 227932 w 1433269"/>
                <a:gd name="connsiteY111" fmla="*/ 41611 h 111284"/>
                <a:gd name="connsiteX112" fmla="*/ 226000 w 1433269"/>
                <a:gd name="connsiteY112" fmla="*/ 33869 h 111284"/>
                <a:gd name="connsiteX113" fmla="*/ 221173 w 1433269"/>
                <a:gd name="connsiteY113" fmla="*/ 31933 h 111284"/>
                <a:gd name="connsiteX114" fmla="*/ 215376 w 1433269"/>
                <a:gd name="connsiteY114" fmla="*/ 33869 h 111284"/>
                <a:gd name="connsiteX115" fmla="*/ 213446 w 1433269"/>
                <a:gd name="connsiteY115" fmla="*/ 39675 h 111284"/>
                <a:gd name="connsiteX116" fmla="*/ 214411 w 1433269"/>
                <a:gd name="connsiteY116" fmla="*/ 43547 h 111284"/>
                <a:gd name="connsiteX117" fmla="*/ 216343 w 1433269"/>
                <a:gd name="connsiteY117" fmla="*/ 46450 h 111284"/>
                <a:gd name="connsiteX118" fmla="*/ 221173 w 1433269"/>
                <a:gd name="connsiteY118" fmla="*/ 48384 h 111284"/>
                <a:gd name="connsiteX119" fmla="*/ 229864 w 1433269"/>
                <a:gd name="connsiteY119" fmla="*/ 53223 h 111284"/>
                <a:gd name="connsiteX120" fmla="*/ 233727 w 1433269"/>
                <a:gd name="connsiteY120" fmla="*/ 59029 h 111284"/>
                <a:gd name="connsiteX121" fmla="*/ 234694 w 1433269"/>
                <a:gd name="connsiteY121" fmla="*/ 67738 h 111284"/>
                <a:gd name="connsiteX122" fmla="*/ 233727 w 1433269"/>
                <a:gd name="connsiteY122" fmla="*/ 77416 h 111284"/>
                <a:gd name="connsiteX123" fmla="*/ 228899 w 1433269"/>
                <a:gd name="connsiteY123" fmla="*/ 85158 h 111284"/>
                <a:gd name="connsiteX124" fmla="*/ 221173 w 1433269"/>
                <a:gd name="connsiteY124" fmla="*/ 87092 h 111284"/>
                <a:gd name="connsiteX125" fmla="*/ 211514 w 1433269"/>
                <a:gd name="connsiteY125" fmla="*/ 82255 h 111284"/>
                <a:gd name="connsiteX126" fmla="*/ 206684 w 1433269"/>
                <a:gd name="connsiteY126" fmla="*/ 67738 h 111284"/>
                <a:gd name="connsiteX127" fmla="*/ 245317 w 1433269"/>
                <a:gd name="connsiteY127" fmla="*/ 13548 h 111284"/>
                <a:gd name="connsiteX128" fmla="*/ 245317 w 1433269"/>
                <a:gd name="connsiteY128" fmla="*/ 967 h 111284"/>
                <a:gd name="connsiteX129" fmla="*/ 251112 w 1433269"/>
                <a:gd name="connsiteY129" fmla="*/ 967 h 111284"/>
                <a:gd name="connsiteX130" fmla="*/ 251112 w 1433269"/>
                <a:gd name="connsiteY130" fmla="*/ 13548 h 111284"/>
                <a:gd name="connsiteX131" fmla="*/ 245317 w 1433269"/>
                <a:gd name="connsiteY131" fmla="*/ 13548 h 111284"/>
                <a:gd name="connsiteX132" fmla="*/ 245317 w 1433269"/>
                <a:gd name="connsiteY132" fmla="*/ 86125 h 111284"/>
                <a:gd name="connsiteX133" fmla="*/ 245317 w 1433269"/>
                <a:gd name="connsiteY133" fmla="*/ 24193 h 111284"/>
                <a:gd name="connsiteX134" fmla="*/ 251112 w 1433269"/>
                <a:gd name="connsiteY134" fmla="*/ 24193 h 111284"/>
                <a:gd name="connsiteX135" fmla="*/ 251112 w 1433269"/>
                <a:gd name="connsiteY135" fmla="*/ 86125 h 111284"/>
                <a:gd name="connsiteX136" fmla="*/ 245317 w 1433269"/>
                <a:gd name="connsiteY136" fmla="*/ 86125 h 111284"/>
                <a:gd name="connsiteX137" fmla="*/ 276224 w 1433269"/>
                <a:gd name="connsiteY137" fmla="*/ 76447 h 111284"/>
                <a:gd name="connsiteX138" fmla="*/ 277189 w 1433269"/>
                <a:gd name="connsiteY138" fmla="*/ 86125 h 111284"/>
                <a:gd name="connsiteX139" fmla="*/ 272360 w 1433269"/>
                <a:gd name="connsiteY139" fmla="*/ 87092 h 111284"/>
                <a:gd name="connsiteX140" fmla="*/ 267530 w 1433269"/>
                <a:gd name="connsiteY140" fmla="*/ 85158 h 111284"/>
                <a:gd name="connsiteX141" fmla="*/ 265600 w 1433269"/>
                <a:gd name="connsiteY141" fmla="*/ 80319 h 111284"/>
                <a:gd name="connsiteX142" fmla="*/ 264633 w 1433269"/>
                <a:gd name="connsiteY142" fmla="*/ 67738 h 111284"/>
                <a:gd name="connsiteX143" fmla="*/ 264633 w 1433269"/>
                <a:gd name="connsiteY143" fmla="*/ 32902 h 111284"/>
                <a:gd name="connsiteX144" fmla="*/ 260771 w 1433269"/>
                <a:gd name="connsiteY144" fmla="*/ 32902 h 111284"/>
                <a:gd name="connsiteX145" fmla="*/ 260771 w 1433269"/>
                <a:gd name="connsiteY145" fmla="*/ 24193 h 111284"/>
                <a:gd name="connsiteX146" fmla="*/ 264633 w 1433269"/>
                <a:gd name="connsiteY146" fmla="*/ 24193 h 111284"/>
                <a:gd name="connsiteX147" fmla="*/ 264633 w 1433269"/>
                <a:gd name="connsiteY147" fmla="*/ 9676 h 111284"/>
                <a:gd name="connsiteX148" fmla="*/ 270427 w 1433269"/>
                <a:gd name="connsiteY148" fmla="*/ 2903 h 111284"/>
                <a:gd name="connsiteX149" fmla="*/ 270427 w 1433269"/>
                <a:gd name="connsiteY149" fmla="*/ 24193 h 111284"/>
                <a:gd name="connsiteX150" fmla="*/ 276224 w 1433269"/>
                <a:gd name="connsiteY150" fmla="*/ 24193 h 111284"/>
                <a:gd name="connsiteX151" fmla="*/ 276224 w 1433269"/>
                <a:gd name="connsiteY151" fmla="*/ 32902 h 111284"/>
                <a:gd name="connsiteX152" fmla="*/ 270427 w 1433269"/>
                <a:gd name="connsiteY152" fmla="*/ 32902 h 111284"/>
                <a:gd name="connsiteX153" fmla="*/ 270427 w 1433269"/>
                <a:gd name="connsiteY153" fmla="*/ 68707 h 111284"/>
                <a:gd name="connsiteX154" fmla="*/ 270427 w 1433269"/>
                <a:gd name="connsiteY154" fmla="*/ 74513 h 111284"/>
                <a:gd name="connsiteX155" fmla="*/ 271395 w 1433269"/>
                <a:gd name="connsiteY155" fmla="*/ 76447 h 111284"/>
                <a:gd name="connsiteX156" fmla="*/ 273325 w 1433269"/>
                <a:gd name="connsiteY156" fmla="*/ 77416 h 111284"/>
                <a:gd name="connsiteX157" fmla="*/ 276224 w 1433269"/>
                <a:gd name="connsiteY157" fmla="*/ 76447 h 111284"/>
                <a:gd name="connsiteX158" fmla="*/ 284916 w 1433269"/>
                <a:gd name="connsiteY158" fmla="*/ 109349 h 111284"/>
                <a:gd name="connsiteX159" fmla="*/ 284916 w 1433269"/>
                <a:gd name="connsiteY159" fmla="*/ 99673 h 111284"/>
                <a:gd name="connsiteX160" fmla="*/ 287813 w 1433269"/>
                <a:gd name="connsiteY160" fmla="*/ 100640 h 111284"/>
                <a:gd name="connsiteX161" fmla="*/ 290710 w 1433269"/>
                <a:gd name="connsiteY161" fmla="*/ 99673 h 111284"/>
                <a:gd name="connsiteX162" fmla="*/ 292642 w 1433269"/>
                <a:gd name="connsiteY162" fmla="*/ 96770 h 111284"/>
                <a:gd name="connsiteX163" fmla="*/ 294574 w 1433269"/>
                <a:gd name="connsiteY163" fmla="*/ 89028 h 111284"/>
                <a:gd name="connsiteX164" fmla="*/ 294574 w 1433269"/>
                <a:gd name="connsiteY164" fmla="*/ 86125 h 111284"/>
                <a:gd name="connsiteX165" fmla="*/ 282018 w 1433269"/>
                <a:gd name="connsiteY165" fmla="*/ 24193 h 111284"/>
                <a:gd name="connsiteX166" fmla="*/ 287813 w 1433269"/>
                <a:gd name="connsiteY166" fmla="*/ 24193 h 111284"/>
                <a:gd name="connsiteX167" fmla="*/ 295539 w 1433269"/>
                <a:gd name="connsiteY167" fmla="*/ 59998 h 111284"/>
                <a:gd name="connsiteX168" fmla="*/ 297472 w 1433269"/>
                <a:gd name="connsiteY168" fmla="*/ 74513 h 111284"/>
                <a:gd name="connsiteX169" fmla="*/ 300369 w 1433269"/>
                <a:gd name="connsiteY169" fmla="*/ 59998 h 111284"/>
                <a:gd name="connsiteX170" fmla="*/ 307128 w 1433269"/>
                <a:gd name="connsiteY170" fmla="*/ 24193 h 111284"/>
                <a:gd name="connsiteX171" fmla="*/ 312925 w 1433269"/>
                <a:gd name="connsiteY171" fmla="*/ 24193 h 111284"/>
                <a:gd name="connsiteX172" fmla="*/ 300369 w 1433269"/>
                <a:gd name="connsiteY172" fmla="*/ 87092 h 111284"/>
                <a:gd name="connsiteX173" fmla="*/ 297472 w 1433269"/>
                <a:gd name="connsiteY173" fmla="*/ 100640 h 111284"/>
                <a:gd name="connsiteX174" fmla="*/ 293607 w 1433269"/>
                <a:gd name="connsiteY174" fmla="*/ 108382 h 111284"/>
                <a:gd name="connsiteX175" fmla="*/ 288778 w 1433269"/>
                <a:gd name="connsiteY175" fmla="*/ 111285 h 111284"/>
                <a:gd name="connsiteX176" fmla="*/ 284916 w 1433269"/>
                <a:gd name="connsiteY176" fmla="*/ 109349 h 111284"/>
                <a:gd name="connsiteX177" fmla="*/ 334173 w 1433269"/>
                <a:gd name="connsiteY177" fmla="*/ 55159 h 111284"/>
                <a:gd name="connsiteX178" fmla="*/ 339002 w 1433269"/>
                <a:gd name="connsiteY178" fmla="*/ 29999 h 111284"/>
                <a:gd name="connsiteX179" fmla="*/ 349626 w 1433269"/>
                <a:gd name="connsiteY179" fmla="*/ 23224 h 111284"/>
                <a:gd name="connsiteX180" fmla="*/ 361215 w 1433269"/>
                <a:gd name="connsiteY180" fmla="*/ 30966 h 111284"/>
                <a:gd name="connsiteX181" fmla="*/ 366044 w 1433269"/>
                <a:gd name="connsiteY181" fmla="*/ 54190 h 111284"/>
                <a:gd name="connsiteX182" fmla="*/ 363147 w 1433269"/>
                <a:gd name="connsiteY182" fmla="*/ 73544 h 111284"/>
                <a:gd name="connsiteX183" fmla="*/ 358317 w 1433269"/>
                <a:gd name="connsiteY183" fmla="*/ 83222 h 111284"/>
                <a:gd name="connsiteX184" fmla="*/ 349626 w 1433269"/>
                <a:gd name="connsiteY184" fmla="*/ 87092 h 111284"/>
                <a:gd name="connsiteX185" fmla="*/ 338035 w 1433269"/>
                <a:gd name="connsiteY185" fmla="*/ 79352 h 111284"/>
                <a:gd name="connsiteX186" fmla="*/ 334173 w 1433269"/>
                <a:gd name="connsiteY186" fmla="*/ 55159 h 111284"/>
                <a:gd name="connsiteX187" fmla="*/ 339967 w 1433269"/>
                <a:gd name="connsiteY187" fmla="*/ 55159 h 111284"/>
                <a:gd name="connsiteX188" fmla="*/ 342864 w 1433269"/>
                <a:gd name="connsiteY188" fmla="*/ 72577 h 111284"/>
                <a:gd name="connsiteX189" fmla="*/ 349626 w 1433269"/>
                <a:gd name="connsiteY189" fmla="*/ 78383 h 111284"/>
                <a:gd name="connsiteX190" fmla="*/ 356385 w 1433269"/>
                <a:gd name="connsiteY190" fmla="*/ 72577 h 111284"/>
                <a:gd name="connsiteX191" fmla="*/ 359283 w 1433269"/>
                <a:gd name="connsiteY191" fmla="*/ 55159 h 111284"/>
                <a:gd name="connsiteX192" fmla="*/ 356385 w 1433269"/>
                <a:gd name="connsiteY192" fmla="*/ 37741 h 111284"/>
                <a:gd name="connsiteX193" fmla="*/ 349626 w 1433269"/>
                <a:gd name="connsiteY193" fmla="*/ 31933 h 111284"/>
                <a:gd name="connsiteX194" fmla="*/ 342864 w 1433269"/>
                <a:gd name="connsiteY194" fmla="*/ 37741 h 111284"/>
                <a:gd name="connsiteX195" fmla="*/ 339967 w 1433269"/>
                <a:gd name="connsiteY195" fmla="*/ 55159 h 111284"/>
                <a:gd name="connsiteX196" fmla="*/ 377633 w 1433269"/>
                <a:gd name="connsiteY196" fmla="*/ 86125 h 111284"/>
                <a:gd name="connsiteX197" fmla="*/ 377633 w 1433269"/>
                <a:gd name="connsiteY197" fmla="*/ 32902 h 111284"/>
                <a:gd name="connsiteX198" fmla="*/ 371839 w 1433269"/>
                <a:gd name="connsiteY198" fmla="*/ 32902 h 111284"/>
                <a:gd name="connsiteX199" fmla="*/ 371839 w 1433269"/>
                <a:gd name="connsiteY199" fmla="*/ 24193 h 111284"/>
                <a:gd name="connsiteX200" fmla="*/ 377633 w 1433269"/>
                <a:gd name="connsiteY200" fmla="*/ 24193 h 111284"/>
                <a:gd name="connsiteX201" fmla="*/ 377633 w 1433269"/>
                <a:gd name="connsiteY201" fmla="*/ 18387 h 111284"/>
                <a:gd name="connsiteX202" fmla="*/ 377633 w 1433269"/>
                <a:gd name="connsiteY202" fmla="*/ 8709 h 111284"/>
                <a:gd name="connsiteX203" fmla="*/ 380532 w 1433269"/>
                <a:gd name="connsiteY203" fmla="*/ 1936 h 111284"/>
                <a:gd name="connsiteX204" fmla="*/ 386327 w 1433269"/>
                <a:gd name="connsiteY204" fmla="*/ 0 h 111284"/>
                <a:gd name="connsiteX205" fmla="*/ 392121 w 1433269"/>
                <a:gd name="connsiteY205" fmla="*/ 967 h 111284"/>
                <a:gd name="connsiteX206" fmla="*/ 391156 w 1433269"/>
                <a:gd name="connsiteY206" fmla="*/ 9676 h 111284"/>
                <a:gd name="connsiteX207" fmla="*/ 387292 w 1433269"/>
                <a:gd name="connsiteY207" fmla="*/ 8709 h 111284"/>
                <a:gd name="connsiteX208" fmla="*/ 384395 w 1433269"/>
                <a:gd name="connsiteY208" fmla="*/ 11612 h 111284"/>
                <a:gd name="connsiteX209" fmla="*/ 383429 w 1433269"/>
                <a:gd name="connsiteY209" fmla="*/ 18387 h 111284"/>
                <a:gd name="connsiteX210" fmla="*/ 383429 w 1433269"/>
                <a:gd name="connsiteY210" fmla="*/ 24193 h 111284"/>
                <a:gd name="connsiteX211" fmla="*/ 389224 w 1433269"/>
                <a:gd name="connsiteY211" fmla="*/ 24193 h 111284"/>
                <a:gd name="connsiteX212" fmla="*/ 389224 w 1433269"/>
                <a:gd name="connsiteY212" fmla="*/ 32902 h 111284"/>
                <a:gd name="connsiteX213" fmla="*/ 383429 w 1433269"/>
                <a:gd name="connsiteY213" fmla="*/ 32902 h 111284"/>
                <a:gd name="connsiteX214" fmla="*/ 383429 w 1433269"/>
                <a:gd name="connsiteY214" fmla="*/ 86125 h 111284"/>
                <a:gd name="connsiteX215" fmla="*/ 377633 w 1433269"/>
                <a:gd name="connsiteY215" fmla="*/ 86125 h 111284"/>
                <a:gd name="connsiteX216" fmla="*/ 413369 w 1433269"/>
                <a:gd name="connsiteY216" fmla="*/ 86125 h 111284"/>
                <a:gd name="connsiteX217" fmla="*/ 413369 w 1433269"/>
                <a:gd name="connsiteY217" fmla="*/ 967 h 111284"/>
                <a:gd name="connsiteX218" fmla="*/ 447172 w 1433269"/>
                <a:gd name="connsiteY218" fmla="*/ 967 h 111284"/>
                <a:gd name="connsiteX219" fmla="*/ 447172 w 1433269"/>
                <a:gd name="connsiteY219" fmla="*/ 10645 h 111284"/>
                <a:gd name="connsiteX220" fmla="*/ 419163 w 1433269"/>
                <a:gd name="connsiteY220" fmla="*/ 10645 h 111284"/>
                <a:gd name="connsiteX221" fmla="*/ 419163 w 1433269"/>
                <a:gd name="connsiteY221" fmla="*/ 36772 h 111284"/>
                <a:gd name="connsiteX222" fmla="*/ 445240 w 1433269"/>
                <a:gd name="connsiteY222" fmla="*/ 36772 h 111284"/>
                <a:gd name="connsiteX223" fmla="*/ 445240 w 1433269"/>
                <a:gd name="connsiteY223" fmla="*/ 47417 h 111284"/>
                <a:gd name="connsiteX224" fmla="*/ 419163 w 1433269"/>
                <a:gd name="connsiteY224" fmla="*/ 47417 h 111284"/>
                <a:gd name="connsiteX225" fmla="*/ 419163 w 1433269"/>
                <a:gd name="connsiteY225" fmla="*/ 76447 h 111284"/>
                <a:gd name="connsiteX226" fmla="*/ 448138 w 1433269"/>
                <a:gd name="connsiteY226" fmla="*/ 76447 h 111284"/>
                <a:gd name="connsiteX227" fmla="*/ 448138 w 1433269"/>
                <a:gd name="connsiteY227" fmla="*/ 86125 h 111284"/>
                <a:gd name="connsiteX228" fmla="*/ 413369 w 1433269"/>
                <a:gd name="connsiteY228" fmla="*/ 86125 h 111284"/>
                <a:gd name="connsiteX229" fmla="*/ 458761 w 1433269"/>
                <a:gd name="connsiteY229" fmla="*/ 86125 h 111284"/>
                <a:gd name="connsiteX230" fmla="*/ 458761 w 1433269"/>
                <a:gd name="connsiteY230" fmla="*/ 967 h 111284"/>
                <a:gd name="connsiteX231" fmla="*/ 464558 w 1433269"/>
                <a:gd name="connsiteY231" fmla="*/ 967 h 111284"/>
                <a:gd name="connsiteX232" fmla="*/ 464558 w 1433269"/>
                <a:gd name="connsiteY232" fmla="*/ 86125 h 111284"/>
                <a:gd name="connsiteX233" fmla="*/ 458761 w 1433269"/>
                <a:gd name="connsiteY233" fmla="*/ 86125 h 111284"/>
                <a:gd name="connsiteX234" fmla="*/ 500292 w 1433269"/>
                <a:gd name="connsiteY234" fmla="*/ 65804 h 111284"/>
                <a:gd name="connsiteX235" fmla="*/ 506088 w 1433269"/>
                <a:gd name="connsiteY235" fmla="*/ 67738 h 111284"/>
                <a:gd name="connsiteX236" fmla="*/ 501259 w 1433269"/>
                <a:gd name="connsiteY236" fmla="*/ 82255 h 111284"/>
                <a:gd name="connsiteX237" fmla="*/ 491600 w 1433269"/>
                <a:gd name="connsiteY237" fmla="*/ 87092 h 111284"/>
                <a:gd name="connsiteX238" fmla="*/ 480011 w 1433269"/>
                <a:gd name="connsiteY238" fmla="*/ 79352 h 111284"/>
                <a:gd name="connsiteX239" fmla="*/ 475182 w 1433269"/>
                <a:gd name="connsiteY239" fmla="*/ 56126 h 111284"/>
                <a:gd name="connsiteX240" fmla="*/ 480011 w 1433269"/>
                <a:gd name="connsiteY240" fmla="*/ 31933 h 111284"/>
                <a:gd name="connsiteX241" fmla="*/ 491600 w 1433269"/>
                <a:gd name="connsiteY241" fmla="*/ 23224 h 111284"/>
                <a:gd name="connsiteX242" fmla="*/ 502224 w 1433269"/>
                <a:gd name="connsiteY242" fmla="*/ 31933 h 111284"/>
                <a:gd name="connsiteX243" fmla="*/ 506088 w 1433269"/>
                <a:gd name="connsiteY243" fmla="*/ 55159 h 111284"/>
                <a:gd name="connsiteX244" fmla="*/ 506088 w 1433269"/>
                <a:gd name="connsiteY244" fmla="*/ 58062 h 111284"/>
                <a:gd name="connsiteX245" fmla="*/ 480976 w 1433269"/>
                <a:gd name="connsiteY245" fmla="*/ 58062 h 111284"/>
                <a:gd name="connsiteX246" fmla="*/ 484838 w 1433269"/>
                <a:gd name="connsiteY246" fmla="*/ 73544 h 111284"/>
                <a:gd name="connsiteX247" fmla="*/ 491600 w 1433269"/>
                <a:gd name="connsiteY247" fmla="*/ 78383 h 111284"/>
                <a:gd name="connsiteX248" fmla="*/ 496429 w 1433269"/>
                <a:gd name="connsiteY248" fmla="*/ 75480 h 111284"/>
                <a:gd name="connsiteX249" fmla="*/ 500292 w 1433269"/>
                <a:gd name="connsiteY249" fmla="*/ 65804 h 111284"/>
                <a:gd name="connsiteX250" fmla="*/ 481941 w 1433269"/>
                <a:gd name="connsiteY250" fmla="*/ 49353 h 111284"/>
                <a:gd name="connsiteX251" fmla="*/ 500292 w 1433269"/>
                <a:gd name="connsiteY251" fmla="*/ 49353 h 111284"/>
                <a:gd name="connsiteX252" fmla="*/ 498362 w 1433269"/>
                <a:gd name="connsiteY252" fmla="*/ 37741 h 111284"/>
                <a:gd name="connsiteX253" fmla="*/ 491600 w 1433269"/>
                <a:gd name="connsiteY253" fmla="*/ 31933 h 111284"/>
                <a:gd name="connsiteX254" fmla="*/ 484838 w 1433269"/>
                <a:gd name="connsiteY254" fmla="*/ 36772 h 111284"/>
                <a:gd name="connsiteX255" fmla="*/ 481941 w 1433269"/>
                <a:gd name="connsiteY255" fmla="*/ 49353 h 111284"/>
                <a:gd name="connsiteX256" fmla="*/ 538925 w 1433269"/>
                <a:gd name="connsiteY256" fmla="*/ 63868 h 111284"/>
                <a:gd name="connsiteX257" fmla="*/ 544719 w 1433269"/>
                <a:gd name="connsiteY257" fmla="*/ 64835 h 111284"/>
                <a:gd name="connsiteX258" fmla="*/ 539890 w 1433269"/>
                <a:gd name="connsiteY258" fmla="*/ 81286 h 111284"/>
                <a:gd name="connsiteX259" fmla="*/ 531198 w 1433269"/>
                <a:gd name="connsiteY259" fmla="*/ 87092 h 111284"/>
                <a:gd name="connsiteX260" fmla="*/ 519609 w 1433269"/>
                <a:gd name="connsiteY260" fmla="*/ 79352 h 111284"/>
                <a:gd name="connsiteX261" fmla="*/ 515745 w 1433269"/>
                <a:gd name="connsiteY261" fmla="*/ 55159 h 111284"/>
                <a:gd name="connsiteX262" fmla="*/ 517677 w 1433269"/>
                <a:gd name="connsiteY262" fmla="*/ 37741 h 111284"/>
                <a:gd name="connsiteX263" fmla="*/ 522506 w 1433269"/>
                <a:gd name="connsiteY263" fmla="*/ 27096 h 111284"/>
                <a:gd name="connsiteX264" fmla="*/ 531198 w 1433269"/>
                <a:gd name="connsiteY264" fmla="*/ 23224 h 111284"/>
                <a:gd name="connsiteX265" fmla="*/ 539890 w 1433269"/>
                <a:gd name="connsiteY265" fmla="*/ 28063 h 111284"/>
                <a:gd name="connsiteX266" fmla="*/ 544719 w 1433269"/>
                <a:gd name="connsiteY266" fmla="*/ 42578 h 111284"/>
                <a:gd name="connsiteX267" fmla="*/ 538925 w 1433269"/>
                <a:gd name="connsiteY267" fmla="*/ 44514 h 111284"/>
                <a:gd name="connsiteX268" fmla="*/ 536028 w 1433269"/>
                <a:gd name="connsiteY268" fmla="*/ 34838 h 111284"/>
                <a:gd name="connsiteX269" fmla="*/ 531198 w 1433269"/>
                <a:gd name="connsiteY269" fmla="*/ 31933 h 111284"/>
                <a:gd name="connsiteX270" fmla="*/ 524439 w 1433269"/>
                <a:gd name="connsiteY270" fmla="*/ 37741 h 111284"/>
                <a:gd name="connsiteX271" fmla="*/ 521539 w 1433269"/>
                <a:gd name="connsiteY271" fmla="*/ 55159 h 111284"/>
                <a:gd name="connsiteX272" fmla="*/ 523472 w 1433269"/>
                <a:gd name="connsiteY272" fmla="*/ 73544 h 111284"/>
                <a:gd name="connsiteX273" fmla="*/ 531198 w 1433269"/>
                <a:gd name="connsiteY273" fmla="*/ 78383 h 111284"/>
                <a:gd name="connsiteX274" fmla="*/ 536028 w 1433269"/>
                <a:gd name="connsiteY274" fmla="*/ 75480 h 111284"/>
                <a:gd name="connsiteX275" fmla="*/ 538925 w 1433269"/>
                <a:gd name="connsiteY275" fmla="*/ 63868 h 111284"/>
                <a:gd name="connsiteX276" fmla="*/ 565967 w 1433269"/>
                <a:gd name="connsiteY276" fmla="*/ 76447 h 111284"/>
                <a:gd name="connsiteX277" fmla="*/ 566934 w 1433269"/>
                <a:gd name="connsiteY277" fmla="*/ 86125 h 111284"/>
                <a:gd name="connsiteX278" fmla="*/ 562105 w 1433269"/>
                <a:gd name="connsiteY278" fmla="*/ 87092 h 111284"/>
                <a:gd name="connsiteX279" fmla="*/ 557275 w 1433269"/>
                <a:gd name="connsiteY279" fmla="*/ 85158 h 111284"/>
                <a:gd name="connsiteX280" fmla="*/ 555343 w 1433269"/>
                <a:gd name="connsiteY280" fmla="*/ 80319 h 111284"/>
                <a:gd name="connsiteX281" fmla="*/ 554378 w 1433269"/>
                <a:gd name="connsiteY281" fmla="*/ 67738 h 111284"/>
                <a:gd name="connsiteX282" fmla="*/ 554378 w 1433269"/>
                <a:gd name="connsiteY282" fmla="*/ 32902 h 111284"/>
                <a:gd name="connsiteX283" fmla="*/ 550514 w 1433269"/>
                <a:gd name="connsiteY283" fmla="*/ 32902 h 111284"/>
                <a:gd name="connsiteX284" fmla="*/ 550514 w 1433269"/>
                <a:gd name="connsiteY284" fmla="*/ 24193 h 111284"/>
                <a:gd name="connsiteX285" fmla="*/ 554378 w 1433269"/>
                <a:gd name="connsiteY285" fmla="*/ 24193 h 111284"/>
                <a:gd name="connsiteX286" fmla="*/ 554378 w 1433269"/>
                <a:gd name="connsiteY286" fmla="*/ 9676 h 111284"/>
                <a:gd name="connsiteX287" fmla="*/ 560172 w 1433269"/>
                <a:gd name="connsiteY287" fmla="*/ 2903 h 111284"/>
                <a:gd name="connsiteX288" fmla="*/ 560172 w 1433269"/>
                <a:gd name="connsiteY288" fmla="*/ 24193 h 111284"/>
                <a:gd name="connsiteX289" fmla="*/ 565967 w 1433269"/>
                <a:gd name="connsiteY289" fmla="*/ 24193 h 111284"/>
                <a:gd name="connsiteX290" fmla="*/ 565967 w 1433269"/>
                <a:gd name="connsiteY290" fmla="*/ 32902 h 111284"/>
                <a:gd name="connsiteX291" fmla="*/ 560172 w 1433269"/>
                <a:gd name="connsiteY291" fmla="*/ 32902 h 111284"/>
                <a:gd name="connsiteX292" fmla="*/ 560172 w 1433269"/>
                <a:gd name="connsiteY292" fmla="*/ 68707 h 111284"/>
                <a:gd name="connsiteX293" fmla="*/ 560172 w 1433269"/>
                <a:gd name="connsiteY293" fmla="*/ 74513 h 111284"/>
                <a:gd name="connsiteX294" fmla="*/ 561140 w 1433269"/>
                <a:gd name="connsiteY294" fmla="*/ 76447 h 111284"/>
                <a:gd name="connsiteX295" fmla="*/ 563070 w 1433269"/>
                <a:gd name="connsiteY295" fmla="*/ 77416 h 111284"/>
                <a:gd name="connsiteX296" fmla="*/ 565967 w 1433269"/>
                <a:gd name="connsiteY296" fmla="*/ 76447 h 111284"/>
                <a:gd name="connsiteX297" fmla="*/ 574661 w 1433269"/>
                <a:gd name="connsiteY297" fmla="*/ 86125 h 111284"/>
                <a:gd name="connsiteX298" fmla="*/ 574661 w 1433269"/>
                <a:gd name="connsiteY298" fmla="*/ 24193 h 111284"/>
                <a:gd name="connsiteX299" fmla="*/ 580455 w 1433269"/>
                <a:gd name="connsiteY299" fmla="*/ 24193 h 111284"/>
                <a:gd name="connsiteX300" fmla="*/ 580455 w 1433269"/>
                <a:gd name="connsiteY300" fmla="*/ 33869 h 111284"/>
                <a:gd name="connsiteX301" fmla="*/ 584317 w 1433269"/>
                <a:gd name="connsiteY301" fmla="*/ 25160 h 111284"/>
                <a:gd name="connsiteX302" fmla="*/ 587217 w 1433269"/>
                <a:gd name="connsiteY302" fmla="*/ 23224 h 111284"/>
                <a:gd name="connsiteX303" fmla="*/ 593011 w 1433269"/>
                <a:gd name="connsiteY303" fmla="*/ 26127 h 111284"/>
                <a:gd name="connsiteX304" fmla="*/ 591079 w 1433269"/>
                <a:gd name="connsiteY304" fmla="*/ 35805 h 111284"/>
                <a:gd name="connsiteX305" fmla="*/ 587217 w 1433269"/>
                <a:gd name="connsiteY305" fmla="*/ 33869 h 111284"/>
                <a:gd name="connsiteX306" fmla="*/ 584317 w 1433269"/>
                <a:gd name="connsiteY306" fmla="*/ 35805 h 111284"/>
                <a:gd name="connsiteX307" fmla="*/ 581420 w 1433269"/>
                <a:gd name="connsiteY307" fmla="*/ 41611 h 111284"/>
                <a:gd name="connsiteX308" fmla="*/ 580455 w 1433269"/>
                <a:gd name="connsiteY308" fmla="*/ 54190 h 111284"/>
                <a:gd name="connsiteX309" fmla="*/ 580455 w 1433269"/>
                <a:gd name="connsiteY309" fmla="*/ 86125 h 111284"/>
                <a:gd name="connsiteX310" fmla="*/ 574661 w 1433269"/>
                <a:gd name="connsiteY310" fmla="*/ 86125 h 111284"/>
                <a:gd name="connsiteX311" fmla="*/ 597840 w 1433269"/>
                <a:gd name="connsiteY311" fmla="*/ 55159 h 111284"/>
                <a:gd name="connsiteX312" fmla="*/ 603635 w 1433269"/>
                <a:gd name="connsiteY312" fmla="*/ 29999 h 111284"/>
                <a:gd name="connsiteX313" fmla="*/ 614259 w 1433269"/>
                <a:gd name="connsiteY313" fmla="*/ 23224 h 111284"/>
                <a:gd name="connsiteX314" fmla="*/ 625848 w 1433269"/>
                <a:gd name="connsiteY314" fmla="*/ 30966 h 111284"/>
                <a:gd name="connsiteX315" fmla="*/ 629712 w 1433269"/>
                <a:gd name="connsiteY315" fmla="*/ 54190 h 111284"/>
                <a:gd name="connsiteX316" fmla="*/ 627780 w 1433269"/>
                <a:gd name="connsiteY316" fmla="*/ 73544 h 111284"/>
                <a:gd name="connsiteX317" fmla="*/ 621985 w 1433269"/>
                <a:gd name="connsiteY317" fmla="*/ 83222 h 111284"/>
                <a:gd name="connsiteX318" fmla="*/ 614259 w 1433269"/>
                <a:gd name="connsiteY318" fmla="*/ 87092 h 111284"/>
                <a:gd name="connsiteX319" fmla="*/ 602668 w 1433269"/>
                <a:gd name="connsiteY319" fmla="*/ 79352 h 111284"/>
                <a:gd name="connsiteX320" fmla="*/ 597840 w 1433269"/>
                <a:gd name="connsiteY320" fmla="*/ 55159 h 111284"/>
                <a:gd name="connsiteX321" fmla="*/ 604600 w 1433269"/>
                <a:gd name="connsiteY321" fmla="*/ 55159 h 111284"/>
                <a:gd name="connsiteX322" fmla="*/ 606532 w 1433269"/>
                <a:gd name="connsiteY322" fmla="*/ 72577 h 111284"/>
                <a:gd name="connsiteX323" fmla="*/ 614259 w 1433269"/>
                <a:gd name="connsiteY323" fmla="*/ 78383 h 111284"/>
                <a:gd name="connsiteX324" fmla="*/ 621018 w 1433269"/>
                <a:gd name="connsiteY324" fmla="*/ 72577 h 111284"/>
                <a:gd name="connsiteX325" fmla="*/ 623917 w 1433269"/>
                <a:gd name="connsiteY325" fmla="*/ 55159 h 111284"/>
                <a:gd name="connsiteX326" fmla="*/ 621018 w 1433269"/>
                <a:gd name="connsiteY326" fmla="*/ 37741 h 111284"/>
                <a:gd name="connsiteX327" fmla="*/ 614259 w 1433269"/>
                <a:gd name="connsiteY327" fmla="*/ 31933 h 111284"/>
                <a:gd name="connsiteX328" fmla="*/ 606532 w 1433269"/>
                <a:gd name="connsiteY328" fmla="*/ 37741 h 111284"/>
                <a:gd name="connsiteX329" fmla="*/ 604600 w 1433269"/>
                <a:gd name="connsiteY329" fmla="*/ 55159 h 111284"/>
                <a:gd name="connsiteX330" fmla="*/ 640336 w 1433269"/>
                <a:gd name="connsiteY330" fmla="*/ 86125 h 111284"/>
                <a:gd name="connsiteX331" fmla="*/ 640336 w 1433269"/>
                <a:gd name="connsiteY331" fmla="*/ 24193 h 111284"/>
                <a:gd name="connsiteX332" fmla="*/ 645165 w 1433269"/>
                <a:gd name="connsiteY332" fmla="*/ 24193 h 111284"/>
                <a:gd name="connsiteX333" fmla="*/ 645165 w 1433269"/>
                <a:gd name="connsiteY333" fmla="*/ 32902 h 111284"/>
                <a:gd name="connsiteX334" fmla="*/ 655789 w 1433269"/>
                <a:gd name="connsiteY334" fmla="*/ 23224 h 111284"/>
                <a:gd name="connsiteX335" fmla="*/ 661583 w 1433269"/>
                <a:gd name="connsiteY335" fmla="*/ 25160 h 111284"/>
                <a:gd name="connsiteX336" fmla="*/ 665446 w 1433269"/>
                <a:gd name="connsiteY336" fmla="*/ 29999 h 111284"/>
                <a:gd name="connsiteX337" fmla="*/ 667378 w 1433269"/>
                <a:gd name="connsiteY337" fmla="*/ 37741 h 111284"/>
                <a:gd name="connsiteX338" fmla="*/ 667378 w 1433269"/>
                <a:gd name="connsiteY338" fmla="*/ 48384 h 111284"/>
                <a:gd name="connsiteX339" fmla="*/ 667378 w 1433269"/>
                <a:gd name="connsiteY339" fmla="*/ 86125 h 111284"/>
                <a:gd name="connsiteX340" fmla="*/ 661583 w 1433269"/>
                <a:gd name="connsiteY340" fmla="*/ 86125 h 111284"/>
                <a:gd name="connsiteX341" fmla="*/ 661583 w 1433269"/>
                <a:gd name="connsiteY341" fmla="*/ 48384 h 111284"/>
                <a:gd name="connsiteX342" fmla="*/ 661583 w 1433269"/>
                <a:gd name="connsiteY342" fmla="*/ 38708 h 111284"/>
                <a:gd name="connsiteX343" fmla="*/ 658686 w 1433269"/>
                <a:gd name="connsiteY343" fmla="*/ 33869 h 111284"/>
                <a:gd name="connsiteX344" fmla="*/ 654822 w 1433269"/>
                <a:gd name="connsiteY344" fmla="*/ 31933 h 111284"/>
                <a:gd name="connsiteX345" fmla="*/ 649027 w 1433269"/>
                <a:gd name="connsiteY345" fmla="*/ 36772 h 111284"/>
                <a:gd name="connsiteX346" fmla="*/ 646130 w 1433269"/>
                <a:gd name="connsiteY346" fmla="*/ 52256 h 111284"/>
                <a:gd name="connsiteX347" fmla="*/ 646130 w 1433269"/>
                <a:gd name="connsiteY347" fmla="*/ 86125 h 111284"/>
                <a:gd name="connsiteX348" fmla="*/ 640336 w 1433269"/>
                <a:gd name="connsiteY348" fmla="*/ 86125 h 111284"/>
                <a:gd name="connsiteX349" fmla="*/ 679934 w 1433269"/>
                <a:gd name="connsiteY349" fmla="*/ 13548 h 111284"/>
                <a:gd name="connsiteX350" fmla="*/ 679934 w 1433269"/>
                <a:gd name="connsiteY350" fmla="*/ 967 h 111284"/>
                <a:gd name="connsiteX351" fmla="*/ 685728 w 1433269"/>
                <a:gd name="connsiteY351" fmla="*/ 967 h 111284"/>
                <a:gd name="connsiteX352" fmla="*/ 685728 w 1433269"/>
                <a:gd name="connsiteY352" fmla="*/ 13548 h 111284"/>
                <a:gd name="connsiteX353" fmla="*/ 679934 w 1433269"/>
                <a:gd name="connsiteY353" fmla="*/ 13548 h 111284"/>
                <a:gd name="connsiteX354" fmla="*/ 679934 w 1433269"/>
                <a:gd name="connsiteY354" fmla="*/ 86125 h 111284"/>
                <a:gd name="connsiteX355" fmla="*/ 679934 w 1433269"/>
                <a:gd name="connsiteY355" fmla="*/ 24193 h 111284"/>
                <a:gd name="connsiteX356" fmla="*/ 685728 w 1433269"/>
                <a:gd name="connsiteY356" fmla="*/ 24193 h 111284"/>
                <a:gd name="connsiteX357" fmla="*/ 685728 w 1433269"/>
                <a:gd name="connsiteY357" fmla="*/ 86125 h 111284"/>
                <a:gd name="connsiteX358" fmla="*/ 679934 w 1433269"/>
                <a:gd name="connsiteY358" fmla="*/ 86125 h 111284"/>
                <a:gd name="connsiteX359" fmla="*/ 720497 w 1433269"/>
                <a:gd name="connsiteY359" fmla="*/ 63868 h 111284"/>
                <a:gd name="connsiteX360" fmla="*/ 726294 w 1433269"/>
                <a:gd name="connsiteY360" fmla="*/ 64835 h 111284"/>
                <a:gd name="connsiteX361" fmla="*/ 721464 w 1433269"/>
                <a:gd name="connsiteY361" fmla="*/ 81286 h 111284"/>
                <a:gd name="connsiteX362" fmla="*/ 711805 w 1433269"/>
                <a:gd name="connsiteY362" fmla="*/ 87092 h 111284"/>
                <a:gd name="connsiteX363" fmla="*/ 701182 w 1433269"/>
                <a:gd name="connsiteY363" fmla="*/ 79352 h 111284"/>
                <a:gd name="connsiteX364" fmla="*/ 696352 w 1433269"/>
                <a:gd name="connsiteY364" fmla="*/ 55159 h 111284"/>
                <a:gd name="connsiteX365" fmla="*/ 698284 w 1433269"/>
                <a:gd name="connsiteY365" fmla="*/ 37741 h 111284"/>
                <a:gd name="connsiteX366" fmla="*/ 704079 w 1433269"/>
                <a:gd name="connsiteY366" fmla="*/ 27096 h 111284"/>
                <a:gd name="connsiteX367" fmla="*/ 711805 w 1433269"/>
                <a:gd name="connsiteY367" fmla="*/ 23224 h 111284"/>
                <a:gd name="connsiteX368" fmla="*/ 720497 w 1433269"/>
                <a:gd name="connsiteY368" fmla="*/ 28063 h 111284"/>
                <a:gd name="connsiteX369" fmla="*/ 725327 w 1433269"/>
                <a:gd name="connsiteY369" fmla="*/ 42578 h 111284"/>
                <a:gd name="connsiteX370" fmla="*/ 719532 w 1433269"/>
                <a:gd name="connsiteY370" fmla="*/ 44514 h 111284"/>
                <a:gd name="connsiteX371" fmla="*/ 716635 w 1433269"/>
                <a:gd name="connsiteY371" fmla="*/ 34838 h 111284"/>
                <a:gd name="connsiteX372" fmla="*/ 711805 w 1433269"/>
                <a:gd name="connsiteY372" fmla="*/ 31933 h 111284"/>
                <a:gd name="connsiteX373" fmla="*/ 705046 w 1433269"/>
                <a:gd name="connsiteY373" fmla="*/ 37741 h 111284"/>
                <a:gd name="connsiteX374" fmla="*/ 702147 w 1433269"/>
                <a:gd name="connsiteY374" fmla="*/ 55159 h 111284"/>
                <a:gd name="connsiteX375" fmla="*/ 705046 w 1433269"/>
                <a:gd name="connsiteY375" fmla="*/ 73544 h 111284"/>
                <a:gd name="connsiteX376" fmla="*/ 711805 w 1433269"/>
                <a:gd name="connsiteY376" fmla="*/ 78383 h 111284"/>
                <a:gd name="connsiteX377" fmla="*/ 717600 w 1433269"/>
                <a:gd name="connsiteY377" fmla="*/ 75480 h 111284"/>
                <a:gd name="connsiteX378" fmla="*/ 720497 w 1433269"/>
                <a:gd name="connsiteY378" fmla="*/ 63868 h 111284"/>
                <a:gd name="connsiteX379" fmla="*/ 747541 w 1433269"/>
                <a:gd name="connsiteY379" fmla="*/ 59029 h 111284"/>
                <a:gd name="connsiteX380" fmla="*/ 753336 w 1433269"/>
                <a:gd name="connsiteY380" fmla="*/ 58062 h 111284"/>
                <a:gd name="connsiteX381" fmla="*/ 755268 w 1433269"/>
                <a:gd name="connsiteY381" fmla="*/ 68707 h 111284"/>
                <a:gd name="connsiteX382" fmla="*/ 760097 w 1433269"/>
                <a:gd name="connsiteY382" fmla="*/ 74513 h 111284"/>
                <a:gd name="connsiteX383" fmla="*/ 766857 w 1433269"/>
                <a:gd name="connsiteY383" fmla="*/ 77416 h 111284"/>
                <a:gd name="connsiteX384" fmla="*/ 773618 w 1433269"/>
                <a:gd name="connsiteY384" fmla="*/ 75480 h 111284"/>
                <a:gd name="connsiteX385" fmla="*/ 777481 w 1433269"/>
                <a:gd name="connsiteY385" fmla="*/ 70641 h 111284"/>
                <a:gd name="connsiteX386" fmla="*/ 778448 w 1433269"/>
                <a:gd name="connsiteY386" fmla="*/ 62901 h 111284"/>
                <a:gd name="connsiteX387" fmla="*/ 777481 w 1433269"/>
                <a:gd name="connsiteY387" fmla="*/ 56126 h 111284"/>
                <a:gd name="connsiteX388" fmla="*/ 773618 w 1433269"/>
                <a:gd name="connsiteY388" fmla="*/ 51287 h 111284"/>
                <a:gd name="connsiteX389" fmla="*/ 764925 w 1433269"/>
                <a:gd name="connsiteY389" fmla="*/ 46450 h 111284"/>
                <a:gd name="connsiteX390" fmla="*/ 756233 w 1433269"/>
                <a:gd name="connsiteY390" fmla="*/ 41611 h 111284"/>
                <a:gd name="connsiteX391" fmla="*/ 751404 w 1433269"/>
                <a:gd name="connsiteY391" fmla="*/ 33869 h 111284"/>
                <a:gd name="connsiteX392" fmla="*/ 749473 w 1433269"/>
                <a:gd name="connsiteY392" fmla="*/ 23224 h 111284"/>
                <a:gd name="connsiteX393" fmla="*/ 751404 w 1433269"/>
                <a:gd name="connsiteY393" fmla="*/ 10645 h 111284"/>
                <a:gd name="connsiteX394" fmla="*/ 757198 w 1433269"/>
                <a:gd name="connsiteY394" fmla="*/ 2903 h 111284"/>
                <a:gd name="connsiteX395" fmla="*/ 765892 w 1433269"/>
                <a:gd name="connsiteY395" fmla="*/ 0 h 111284"/>
                <a:gd name="connsiteX396" fmla="*/ 774584 w 1433269"/>
                <a:gd name="connsiteY396" fmla="*/ 2903 h 111284"/>
                <a:gd name="connsiteX397" fmla="*/ 781345 w 1433269"/>
                <a:gd name="connsiteY397" fmla="*/ 11612 h 111284"/>
                <a:gd name="connsiteX398" fmla="*/ 783275 w 1433269"/>
                <a:gd name="connsiteY398" fmla="*/ 25160 h 111284"/>
                <a:gd name="connsiteX399" fmla="*/ 777481 w 1433269"/>
                <a:gd name="connsiteY399" fmla="*/ 26127 h 111284"/>
                <a:gd name="connsiteX400" fmla="*/ 774584 w 1433269"/>
                <a:gd name="connsiteY400" fmla="*/ 13548 h 111284"/>
                <a:gd name="connsiteX401" fmla="*/ 765892 w 1433269"/>
                <a:gd name="connsiteY401" fmla="*/ 9676 h 111284"/>
                <a:gd name="connsiteX402" fmla="*/ 758165 w 1433269"/>
                <a:gd name="connsiteY402" fmla="*/ 13548 h 111284"/>
                <a:gd name="connsiteX403" fmla="*/ 755268 w 1433269"/>
                <a:gd name="connsiteY403" fmla="*/ 22257 h 111284"/>
                <a:gd name="connsiteX404" fmla="*/ 757198 w 1433269"/>
                <a:gd name="connsiteY404" fmla="*/ 29999 h 111284"/>
                <a:gd name="connsiteX405" fmla="*/ 766857 w 1433269"/>
                <a:gd name="connsiteY405" fmla="*/ 35805 h 111284"/>
                <a:gd name="connsiteX406" fmla="*/ 776516 w 1433269"/>
                <a:gd name="connsiteY406" fmla="*/ 41611 h 111284"/>
                <a:gd name="connsiteX407" fmla="*/ 782310 w 1433269"/>
                <a:gd name="connsiteY407" fmla="*/ 50320 h 111284"/>
                <a:gd name="connsiteX408" fmla="*/ 784242 w 1433269"/>
                <a:gd name="connsiteY408" fmla="*/ 61932 h 111284"/>
                <a:gd name="connsiteX409" fmla="*/ 782310 w 1433269"/>
                <a:gd name="connsiteY409" fmla="*/ 74513 h 111284"/>
                <a:gd name="connsiteX410" fmla="*/ 776516 w 1433269"/>
                <a:gd name="connsiteY410" fmla="*/ 84189 h 111284"/>
                <a:gd name="connsiteX411" fmla="*/ 767824 w 1433269"/>
                <a:gd name="connsiteY411" fmla="*/ 87092 h 111284"/>
                <a:gd name="connsiteX412" fmla="*/ 757198 w 1433269"/>
                <a:gd name="connsiteY412" fmla="*/ 84189 h 111284"/>
                <a:gd name="connsiteX413" fmla="*/ 750438 w 1433269"/>
                <a:gd name="connsiteY413" fmla="*/ 73544 h 111284"/>
                <a:gd name="connsiteX414" fmla="*/ 747541 w 1433269"/>
                <a:gd name="connsiteY414" fmla="*/ 59029 h 111284"/>
                <a:gd name="connsiteX415" fmla="*/ 818046 w 1433269"/>
                <a:gd name="connsiteY415" fmla="*/ 63868 h 111284"/>
                <a:gd name="connsiteX416" fmla="*/ 823840 w 1433269"/>
                <a:gd name="connsiteY416" fmla="*/ 64835 h 111284"/>
                <a:gd name="connsiteX417" fmla="*/ 819011 w 1433269"/>
                <a:gd name="connsiteY417" fmla="*/ 81286 h 111284"/>
                <a:gd name="connsiteX418" fmla="*/ 809352 w 1433269"/>
                <a:gd name="connsiteY418" fmla="*/ 87092 h 111284"/>
                <a:gd name="connsiteX419" fmla="*/ 798728 w 1433269"/>
                <a:gd name="connsiteY419" fmla="*/ 79352 h 111284"/>
                <a:gd name="connsiteX420" fmla="*/ 793901 w 1433269"/>
                <a:gd name="connsiteY420" fmla="*/ 55159 h 111284"/>
                <a:gd name="connsiteX421" fmla="*/ 795831 w 1433269"/>
                <a:gd name="connsiteY421" fmla="*/ 37741 h 111284"/>
                <a:gd name="connsiteX422" fmla="*/ 801628 w 1433269"/>
                <a:gd name="connsiteY422" fmla="*/ 27096 h 111284"/>
                <a:gd name="connsiteX423" fmla="*/ 809352 w 1433269"/>
                <a:gd name="connsiteY423" fmla="*/ 23224 h 111284"/>
                <a:gd name="connsiteX424" fmla="*/ 819011 w 1433269"/>
                <a:gd name="connsiteY424" fmla="*/ 28063 h 111284"/>
                <a:gd name="connsiteX425" fmla="*/ 822875 w 1433269"/>
                <a:gd name="connsiteY425" fmla="*/ 42578 h 111284"/>
                <a:gd name="connsiteX426" fmla="*/ 818046 w 1433269"/>
                <a:gd name="connsiteY426" fmla="*/ 44514 h 111284"/>
                <a:gd name="connsiteX427" fmla="*/ 815149 w 1433269"/>
                <a:gd name="connsiteY427" fmla="*/ 34838 h 111284"/>
                <a:gd name="connsiteX428" fmla="*/ 810319 w 1433269"/>
                <a:gd name="connsiteY428" fmla="*/ 31933 h 111284"/>
                <a:gd name="connsiteX429" fmla="*/ 802593 w 1433269"/>
                <a:gd name="connsiteY429" fmla="*/ 37741 h 111284"/>
                <a:gd name="connsiteX430" fmla="*/ 799695 w 1433269"/>
                <a:gd name="connsiteY430" fmla="*/ 55159 h 111284"/>
                <a:gd name="connsiteX431" fmla="*/ 802593 w 1433269"/>
                <a:gd name="connsiteY431" fmla="*/ 73544 h 111284"/>
                <a:gd name="connsiteX432" fmla="*/ 809352 w 1433269"/>
                <a:gd name="connsiteY432" fmla="*/ 78383 h 111284"/>
                <a:gd name="connsiteX433" fmla="*/ 815149 w 1433269"/>
                <a:gd name="connsiteY433" fmla="*/ 75480 h 111284"/>
                <a:gd name="connsiteX434" fmla="*/ 818046 w 1433269"/>
                <a:gd name="connsiteY434" fmla="*/ 63868 h 111284"/>
                <a:gd name="connsiteX435" fmla="*/ 832532 w 1433269"/>
                <a:gd name="connsiteY435" fmla="*/ 13548 h 111284"/>
                <a:gd name="connsiteX436" fmla="*/ 832532 w 1433269"/>
                <a:gd name="connsiteY436" fmla="*/ 967 h 111284"/>
                <a:gd name="connsiteX437" fmla="*/ 838328 w 1433269"/>
                <a:gd name="connsiteY437" fmla="*/ 967 h 111284"/>
                <a:gd name="connsiteX438" fmla="*/ 838328 w 1433269"/>
                <a:gd name="connsiteY438" fmla="*/ 13548 h 111284"/>
                <a:gd name="connsiteX439" fmla="*/ 832532 w 1433269"/>
                <a:gd name="connsiteY439" fmla="*/ 13548 h 111284"/>
                <a:gd name="connsiteX440" fmla="*/ 832532 w 1433269"/>
                <a:gd name="connsiteY440" fmla="*/ 86125 h 111284"/>
                <a:gd name="connsiteX441" fmla="*/ 832532 w 1433269"/>
                <a:gd name="connsiteY441" fmla="*/ 24193 h 111284"/>
                <a:gd name="connsiteX442" fmla="*/ 838328 w 1433269"/>
                <a:gd name="connsiteY442" fmla="*/ 24193 h 111284"/>
                <a:gd name="connsiteX443" fmla="*/ 838328 w 1433269"/>
                <a:gd name="connsiteY443" fmla="*/ 86125 h 111284"/>
                <a:gd name="connsiteX444" fmla="*/ 832532 w 1433269"/>
                <a:gd name="connsiteY444" fmla="*/ 86125 h 111284"/>
                <a:gd name="connsiteX445" fmla="*/ 873097 w 1433269"/>
                <a:gd name="connsiteY445" fmla="*/ 65804 h 111284"/>
                <a:gd name="connsiteX446" fmla="*/ 879857 w 1433269"/>
                <a:gd name="connsiteY446" fmla="*/ 67738 h 111284"/>
                <a:gd name="connsiteX447" fmla="*/ 874062 w 1433269"/>
                <a:gd name="connsiteY447" fmla="*/ 82255 h 111284"/>
                <a:gd name="connsiteX448" fmla="*/ 864406 w 1433269"/>
                <a:gd name="connsiteY448" fmla="*/ 87092 h 111284"/>
                <a:gd name="connsiteX449" fmla="*/ 852815 w 1433269"/>
                <a:gd name="connsiteY449" fmla="*/ 79352 h 111284"/>
                <a:gd name="connsiteX450" fmla="*/ 847985 w 1433269"/>
                <a:gd name="connsiteY450" fmla="*/ 56126 h 111284"/>
                <a:gd name="connsiteX451" fmla="*/ 852815 w 1433269"/>
                <a:gd name="connsiteY451" fmla="*/ 31933 h 111284"/>
                <a:gd name="connsiteX452" fmla="*/ 864406 w 1433269"/>
                <a:gd name="connsiteY452" fmla="*/ 23224 h 111284"/>
                <a:gd name="connsiteX453" fmla="*/ 875027 w 1433269"/>
                <a:gd name="connsiteY453" fmla="*/ 31933 h 111284"/>
                <a:gd name="connsiteX454" fmla="*/ 879857 w 1433269"/>
                <a:gd name="connsiteY454" fmla="*/ 55159 h 111284"/>
                <a:gd name="connsiteX455" fmla="*/ 879857 w 1433269"/>
                <a:gd name="connsiteY455" fmla="*/ 58062 h 111284"/>
                <a:gd name="connsiteX456" fmla="*/ 854747 w 1433269"/>
                <a:gd name="connsiteY456" fmla="*/ 58062 h 111284"/>
                <a:gd name="connsiteX457" fmla="*/ 857644 w 1433269"/>
                <a:gd name="connsiteY457" fmla="*/ 73544 h 111284"/>
                <a:gd name="connsiteX458" fmla="*/ 864406 w 1433269"/>
                <a:gd name="connsiteY458" fmla="*/ 78383 h 111284"/>
                <a:gd name="connsiteX459" fmla="*/ 870200 w 1433269"/>
                <a:gd name="connsiteY459" fmla="*/ 75480 h 111284"/>
                <a:gd name="connsiteX460" fmla="*/ 873097 w 1433269"/>
                <a:gd name="connsiteY460" fmla="*/ 65804 h 111284"/>
                <a:gd name="connsiteX461" fmla="*/ 854747 w 1433269"/>
                <a:gd name="connsiteY461" fmla="*/ 49353 h 111284"/>
                <a:gd name="connsiteX462" fmla="*/ 873097 w 1433269"/>
                <a:gd name="connsiteY462" fmla="*/ 49353 h 111284"/>
                <a:gd name="connsiteX463" fmla="*/ 871165 w 1433269"/>
                <a:gd name="connsiteY463" fmla="*/ 37741 h 111284"/>
                <a:gd name="connsiteX464" fmla="*/ 864406 w 1433269"/>
                <a:gd name="connsiteY464" fmla="*/ 31933 h 111284"/>
                <a:gd name="connsiteX465" fmla="*/ 857644 w 1433269"/>
                <a:gd name="connsiteY465" fmla="*/ 36772 h 111284"/>
                <a:gd name="connsiteX466" fmla="*/ 854747 w 1433269"/>
                <a:gd name="connsiteY466" fmla="*/ 49353 h 111284"/>
                <a:gd name="connsiteX467" fmla="*/ 890481 w 1433269"/>
                <a:gd name="connsiteY467" fmla="*/ 86125 h 111284"/>
                <a:gd name="connsiteX468" fmla="*/ 890481 w 1433269"/>
                <a:gd name="connsiteY468" fmla="*/ 24193 h 111284"/>
                <a:gd name="connsiteX469" fmla="*/ 895310 w 1433269"/>
                <a:gd name="connsiteY469" fmla="*/ 24193 h 111284"/>
                <a:gd name="connsiteX470" fmla="*/ 895310 w 1433269"/>
                <a:gd name="connsiteY470" fmla="*/ 32902 h 111284"/>
                <a:gd name="connsiteX471" fmla="*/ 905934 w 1433269"/>
                <a:gd name="connsiteY471" fmla="*/ 23224 h 111284"/>
                <a:gd name="connsiteX472" fmla="*/ 911730 w 1433269"/>
                <a:gd name="connsiteY472" fmla="*/ 25160 h 111284"/>
                <a:gd name="connsiteX473" fmla="*/ 915593 w 1433269"/>
                <a:gd name="connsiteY473" fmla="*/ 29999 h 111284"/>
                <a:gd name="connsiteX474" fmla="*/ 917525 w 1433269"/>
                <a:gd name="connsiteY474" fmla="*/ 37741 h 111284"/>
                <a:gd name="connsiteX475" fmla="*/ 917525 w 1433269"/>
                <a:gd name="connsiteY475" fmla="*/ 48384 h 111284"/>
                <a:gd name="connsiteX476" fmla="*/ 917525 w 1433269"/>
                <a:gd name="connsiteY476" fmla="*/ 86125 h 111284"/>
                <a:gd name="connsiteX477" fmla="*/ 911730 w 1433269"/>
                <a:gd name="connsiteY477" fmla="*/ 86125 h 111284"/>
                <a:gd name="connsiteX478" fmla="*/ 911730 w 1433269"/>
                <a:gd name="connsiteY478" fmla="*/ 48384 h 111284"/>
                <a:gd name="connsiteX479" fmla="*/ 911730 w 1433269"/>
                <a:gd name="connsiteY479" fmla="*/ 38708 h 111284"/>
                <a:gd name="connsiteX480" fmla="*/ 908831 w 1433269"/>
                <a:gd name="connsiteY480" fmla="*/ 33869 h 111284"/>
                <a:gd name="connsiteX481" fmla="*/ 904969 w 1433269"/>
                <a:gd name="connsiteY481" fmla="*/ 31933 h 111284"/>
                <a:gd name="connsiteX482" fmla="*/ 898207 w 1433269"/>
                <a:gd name="connsiteY482" fmla="*/ 36772 h 111284"/>
                <a:gd name="connsiteX483" fmla="*/ 896277 w 1433269"/>
                <a:gd name="connsiteY483" fmla="*/ 52256 h 111284"/>
                <a:gd name="connsiteX484" fmla="*/ 896277 w 1433269"/>
                <a:gd name="connsiteY484" fmla="*/ 86125 h 111284"/>
                <a:gd name="connsiteX485" fmla="*/ 890481 w 1433269"/>
                <a:gd name="connsiteY485" fmla="*/ 86125 h 111284"/>
                <a:gd name="connsiteX486" fmla="*/ 952294 w 1433269"/>
                <a:gd name="connsiteY486" fmla="*/ 63868 h 111284"/>
                <a:gd name="connsiteX487" fmla="*/ 958088 w 1433269"/>
                <a:gd name="connsiteY487" fmla="*/ 64835 h 111284"/>
                <a:gd name="connsiteX488" fmla="*/ 953259 w 1433269"/>
                <a:gd name="connsiteY488" fmla="*/ 81286 h 111284"/>
                <a:gd name="connsiteX489" fmla="*/ 943602 w 1433269"/>
                <a:gd name="connsiteY489" fmla="*/ 87092 h 111284"/>
                <a:gd name="connsiteX490" fmla="*/ 932978 w 1433269"/>
                <a:gd name="connsiteY490" fmla="*/ 79352 h 111284"/>
                <a:gd name="connsiteX491" fmla="*/ 928149 w 1433269"/>
                <a:gd name="connsiteY491" fmla="*/ 55159 h 111284"/>
                <a:gd name="connsiteX492" fmla="*/ 930081 w 1433269"/>
                <a:gd name="connsiteY492" fmla="*/ 37741 h 111284"/>
                <a:gd name="connsiteX493" fmla="*/ 935875 w 1433269"/>
                <a:gd name="connsiteY493" fmla="*/ 27096 h 111284"/>
                <a:gd name="connsiteX494" fmla="*/ 943602 w 1433269"/>
                <a:gd name="connsiteY494" fmla="*/ 23224 h 111284"/>
                <a:gd name="connsiteX495" fmla="*/ 952294 w 1433269"/>
                <a:gd name="connsiteY495" fmla="*/ 28063 h 111284"/>
                <a:gd name="connsiteX496" fmla="*/ 957123 w 1433269"/>
                <a:gd name="connsiteY496" fmla="*/ 42578 h 111284"/>
                <a:gd name="connsiteX497" fmla="*/ 951328 w 1433269"/>
                <a:gd name="connsiteY497" fmla="*/ 44514 h 111284"/>
                <a:gd name="connsiteX498" fmla="*/ 948431 w 1433269"/>
                <a:gd name="connsiteY498" fmla="*/ 34838 h 111284"/>
                <a:gd name="connsiteX499" fmla="*/ 943602 w 1433269"/>
                <a:gd name="connsiteY499" fmla="*/ 31933 h 111284"/>
                <a:gd name="connsiteX500" fmla="*/ 936840 w 1433269"/>
                <a:gd name="connsiteY500" fmla="*/ 37741 h 111284"/>
                <a:gd name="connsiteX501" fmla="*/ 933943 w 1433269"/>
                <a:gd name="connsiteY501" fmla="*/ 55159 h 111284"/>
                <a:gd name="connsiteX502" fmla="*/ 936840 w 1433269"/>
                <a:gd name="connsiteY502" fmla="*/ 73544 h 111284"/>
                <a:gd name="connsiteX503" fmla="*/ 943602 w 1433269"/>
                <a:gd name="connsiteY503" fmla="*/ 78383 h 111284"/>
                <a:gd name="connsiteX504" fmla="*/ 949396 w 1433269"/>
                <a:gd name="connsiteY504" fmla="*/ 75480 h 111284"/>
                <a:gd name="connsiteX505" fmla="*/ 952294 w 1433269"/>
                <a:gd name="connsiteY505" fmla="*/ 63868 h 111284"/>
                <a:gd name="connsiteX506" fmla="*/ 988994 w 1433269"/>
                <a:gd name="connsiteY506" fmla="*/ 65804 h 111284"/>
                <a:gd name="connsiteX507" fmla="*/ 995756 w 1433269"/>
                <a:gd name="connsiteY507" fmla="*/ 67738 h 111284"/>
                <a:gd name="connsiteX508" fmla="*/ 989960 w 1433269"/>
                <a:gd name="connsiteY508" fmla="*/ 82255 h 111284"/>
                <a:gd name="connsiteX509" fmla="*/ 980303 w 1433269"/>
                <a:gd name="connsiteY509" fmla="*/ 87092 h 111284"/>
                <a:gd name="connsiteX510" fmla="*/ 968712 w 1433269"/>
                <a:gd name="connsiteY510" fmla="*/ 79352 h 111284"/>
                <a:gd name="connsiteX511" fmla="*/ 963884 w 1433269"/>
                <a:gd name="connsiteY511" fmla="*/ 56126 h 111284"/>
                <a:gd name="connsiteX512" fmla="*/ 968712 w 1433269"/>
                <a:gd name="connsiteY512" fmla="*/ 31933 h 111284"/>
                <a:gd name="connsiteX513" fmla="*/ 980303 w 1433269"/>
                <a:gd name="connsiteY513" fmla="*/ 23224 h 111284"/>
                <a:gd name="connsiteX514" fmla="*/ 990927 w 1433269"/>
                <a:gd name="connsiteY514" fmla="*/ 31933 h 111284"/>
                <a:gd name="connsiteX515" fmla="*/ 995756 w 1433269"/>
                <a:gd name="connsiteY515" fmla="*/ 55159 h 111284"/>
                <a:gd name="connsiteX516" fmla="*/ 995756 w 1433269"/>
                <a:gd name="connsiteY516" fmla="*/ 58062 h 111284"/>
                <a:gd name="connsiteX517" fmla="*/ 970644 w 1433269"/>
                <a:gd name="connsiteY517" fmla="*/ 58062 h 111284"/>
                <a:gd name="connsiteX518" fmla="*/ 973541 w 1433269"/>
                <a:gd name="connsiteY518" fmla="*/ 73544 h 111284"/>
                <a:gd name="connsiteX519" fmla="*/ 980303 w 1433269"/>
                <a:gd name="connsiteY519" fmla="*/ 78383 h 111284"/>
                <a:gd name="connsiteX520" fmla="*/ 986097 w 1433269"/>
                <a:gd name="connsiteY520" fmla="*/ 75480 h 111284"/>
                <a:gd name="connsiteX521" fmla="*/ 988994 w 1433269"/>
                <a:gd name="connsiteY521" fmla="*/ 65804 h 111284"/>
                <a:gd name="connsiteX522" fmla="*/ 970644 w 1433269"/>
                <a:gd name="connsiteY522" fmla="*/ 49353 h 111284"/>
                <a:gd name="connsiteX523" fmla="*/ 988994 w 1433269"/>
                <a:gd name="connsiteY523" fmla="*/ 49353 h 111284"/>
                <a:gd name="connsiteX524" fmla="*/ 987062 w 1433269"/>
                <a:gd name="connsiteY524" fmla="*/ 37741 h 111284"/>
                <a:gd name="connsiteX525" fmla="*/ 980303 w 1433269"/>
                <a:gd name="connsiteY525" fmla="*/ 31933 h 111284"/>
                <a:gd name="connsiteX526" fmla="*/ 973541 w 1433269"/>
                <a:gd name="connsiteY526" fmla="*/ 36772 h 111284"/>
                <a:gd name="connsiteX527" fmla="*/ 970644 w 1433269"/>
                <a:gd name="connsiteY527" fmla="*/ 49353 h 111284"/>
                <a:gd name="connsiteX528" fmla="*/ 1043081 w 1433269"/>
                <a:gd name="connsiteY528" fmla="*/ 78383 h 111284"/>
                <a:gd name="connsiteX529" fmla="*/ 1036319 w 1433269"/>
                <a:gd name="connsiteY529" fmla="*/ 85158 h 111284"/>
                <a:gd name="connsiteX530" fmla="*/ 1030525 w 1433269"/>
                <a:gd name="connsiteY530" fmla="*/ 87092 h 111284"/>
                <a:gd name="connsiteX531" fmla="*/ 1021833 w 1433269"/>
                <a:gd name="connsiteY531" fmla="*/ 82255 h 111284"/>
                <a:gd name="connsiteX532" fmla="*/ 1018936 w 1433269"/>
                <a:gd name="connsiteY532" fmla="*/ 69674 h 111284"/>
                <a:gd name="connsiteX533" fmla="*/ 1019901 w 1433269"/>
                <a:gd name="connsiteY533" fmla="*/ 61932 h 111284"/>
                <a:gd name="connsiteX534" fmla="*/ 1022798 w 1433269"/>
                <a:gd name="connsiteY534" fmla="*/ 55159 h 111284"/>
                <a:gd name="connsiteX535" fmla="*/ 1026660 w 1433269"/>
                <a:gd name="connsiteY535" fmla="*/ 52256 h 111284"/>
                <a:gd name="connsiteX536" fmla="*/ 1031490 w 1433269"/>
                <a:gd name="connsiteY536" fmla="*/ 50320 h 111284"/>
                <a:gd name="connsiteX537" fmla="*/ 1042114 w 1433269"/>
                <a:gd name="connsiteY537" fmla="*/ 47417 h 111284"/>
                <a:gd name="connsiteX538" fmla="*/ 1042114 w 1433269"/>
                <a:gd name="connsiteY538" fmla="*/ 44514 h 111284"/>
                <a:gd name="connsiteX539" fmla="*/ 1040184 w 1433269"/>
                <a:gd name="connsiteY539" fmla="*/ 34838 h 111284"/>
                <a:gd name="connsiteX540" fmla="*/ 1034387 w 1433269"/>
                <a:gd name="connsiteY540" fmla="*/ 31933 h 111284"/>
                <a:gd name="connsiteX541" fmla="*/ 1027628 w 1433269"/>
                <a:gd name="connsiteY541" fmla="*/ 33869 h 111284"/>
                <a:gd name="connsiteX542" fmla="*/ 1025695 w 1433269"/>
                <a:gd name="connsiteY542" fmla="*/ 43547 h 111284"/>
                <a:gd name="connsiteX543" fmla="*/ 1019901 w 1433269"/>
                <a:gd name="connsiteY543" fmla="*/ 41611 h 111284"/>
                <a:gd name="connsiteX544" fmla="*/ 1021833 w 1433269"/>
                <a:gd name="connsiteY544" fmla="*/ 31933 h 111284"/>
                <a:gd name="connsiteX545" fmla="*/ 1027628 w 1433269"/>
                <a:gd name="connsiteY545" fmla="*/ 25160 h 111284"/>
                <a:gd name="connsiteX546" fmla="*/ 1035354 w 1433269"/>
                <a:gd name="connsiteY546" fmla="*/ 23224 h 111284"/>
                <a:gd name="connsiteX547" fmla="*/ 1042114 w 1433269"/>
                <a:gd name="connsiteY547" fmla="*/ 25160 h 111284"/>
                <a:gd name="connsiteX548" fmla="*/ 1045978 w 1433269"/>
                <a:gd name="connsiteY548" fmla="*/ 29999 h 111284"/>
                <a:gd name="connsiteX549" fmla="*/ 1047910 w 1433269"/>
                <a:gd name="connsiteY549" fmla="*/ 36772 h 111284"/>
                <a:gd name="connsiteX550" fmla="*/ 1047910 w 1433269"/>
                <a:gd name="connsiteY550" fmla="*/ 46450 h 111284"/>
                <a:gd name="connsiteX551" fmla="*/ 1047910 w 1433269"/>
                <a:gd name="connsiteY551" fmla="*/ 59998 h 111284"/>
                <a:gd name="connsiteX552" fmla="*/ 1047910 w 1433269"/>
                <a:gd name="connsiteY552" fmla="*/ 78383 h 111284"/>
                <a:gd name="connsiteX553" fmla="*/ 1049840 w 1433269"/>
                <a:gd name="connsiteY553" fmla="*/ 86125 h 111284"/>
                <a:gd name="connsiteX554" fmla="*/ 1044046 w 1433269"/>
                <a:gd name="connsiteY554" fmla="*/ 86125 h 111284"/>
                <a:gd name="connsiteX555" fmla="*/ 1043081 w 1433269"/>
                <a:gd name="connsiteY555" fmla="*/ 78383 h 111284"/>
                <a:gd name="connsiteX556" fmla="*/ 1042114 w 1433269"/>
                <a:gd name="connsiteY556" fmla="*/ 55159 h 111284"/>
                <a:gd name="connsiteX557" fmla="*/ 1032457 w 1433269"/>
                <a:gd name="connsiteY557" fmla="*/ 59029 h 111284"/>
                <a:gd name="connsiteX558" fmla="*/ 1027628 w 1433269"/>
                <a:gd name="connsiteY558" fmla="*/ 60965 h 111284"/>
                <a:gd name="connsiteX559" fmla="*/ 1025695 w 1433269"/>
                <a:gd name="connsiteY559" fmla="*/ 64835 h 111284"/>
                <a:gd name="connsiteX560" fmla="*/ 1024730 w 1433269"/>
                <a:gd name="connsiteY560" fmla="*/ 69674 h 111284"/>
                <a:gd name="connsiteX561" fmla="*/ 1026660 w 1433269"/>
                <a:gd name="connsiteY561" fmla="*/ 76447 h 111284"/>
                <a:gd name="connsiteX562" fmla="*/ 1031490 w 1433269"/>
                <a:gd name="connsiteY562" fmla="*/ 79352 h 111284"/>
                <a:gd name="connsiteX563" fmla="*/ 1037286 w 1433269"/>
                <a:gd name="connsiteY563" fmla="*/ 76447 h 111284"/>
                <a:gd name="connsiteX564" fmla="*/ 1041149 w 1433269"/>
                <a:gd name="connsiteY564" fmla="*/ 69674 h 111284"/>
                <a:gd name="connsiteX565" fmla="*/ 1042114 w 1433269"/>
                <a:gd name="connsiteY565" fmla="*/ 59029 h 111284"/>
                <a:gd name="connsiteX566" fmla="*/ 1042114 w 1433269"/>
                <a:gd name="connsiteY566" fmla="*/ 55159 h 111284"/>
                <a:gd name="connsiteX567" fmla="*/ 1060464 w 1433269"/>
                <a:gd name="connsiteY567" fmla="*/ 86125 h 111284"/>
                <a:gd name="connsiteX568" fmla="*/ 1060464 w 1433269"/>
                <a:gd name="connsiteY568" fmla="*/ 24193 h 111284"/>
                <a:gd name="connsiteX569" fmla="*/ 1065294 w 1433269"/>
                <a:gd name="connsiteY569" fmla="*/ 24193 h 111284"/>
                <a:gd name="connsiteX570" fmla="*/ 1065294 w 1433269"/>
                <a:gd name="connsiteY570" fmla="*/ 32902 h 111284"/>
                <a:gd name="connsiteX571" fmla="*/ 1075917 w 1433269"/>
                <a:gd name="connsiteY571" fmla="*/ 23224 h 111284"/>
                <a:gd name="connsiteX572" fmla="*/ 1081714 w 1433269"/>
                <a:gd name="connsiteY572" fmla="*/ 25160 h 111284"/>
                <a:gd name="connsiteX573" fmla="*/ 1085576 w 1433269"/>
                <a:gd name="connsiteY573" fmla="*/ 29999 h 111284"/>
                <a:gd name="connsiteX574" fmla="*/ 1087508 w 1433269"/>
                <a:gd name="connsiteY574" fmla="*/ 37741 h 111284"/>
                <a:gd name="connsiteX575" fmla="*/ 1087508 w 1433269"/>
                <a:gd name="connsiteY575" fmla="*/ 48384 h 111284"/>
                <a:gd name="connsiteX576" fmla="*/ 1087508 w 1433269"/>
                <a:gd name="connsiteY576" fmla="*/ 86125 h 111284"/>
                <a:gd name="connsiteX577" fmla="*/ 1082679 w 1433269"/>
                <a:gd name="connsiteY577" fmla="*/ 86125 h 111284"/>
                <a:gd name="connsiteX578" fmla="*/ 1082679 w 1433269"/>
                <a:gd name="connsiteY578" fmla="*/ 48384 h 111284"/>
                <a:gd name="connsiteX579" fmla="*/ 1081714 w 1433269"/>
                <a:gd name="connsiteY579" fmla="*/ 38708 h 111284"/>
                <a:gd name="connsiteX580" fmla="*/ 1078815 w 1433269"/>
                <a:gd name="connsiteY580" fmla="*/ 33869 h 111284"/>
                <a:gd name="connsiteX581" fmla="*/ 1074952 w 1433269"/>
                <a:gd name="connsiteY581" fmla="*/ 31933 h 111284"/>
                <a:gd name="connsiteX582" fmla="*/ 1069158 w 1433269"/>
                <a:gd name="connsiteY582" fmla="*/ 36772 h 111284"/>
                <a:gd name="connsiteX583" fmla="*/ 1066261 w 1433269"/>
                <a:gd name="connsiteY583" fmla="*/ 52256 h 111284"/>
                <a:gd name="connsiteX584" fmla="*/ 1066261 w 1433269"/>
                <a:gd name="connsiteY584" fmla="*/ 86125 h 111284"/>
                <a:gd name="connsiteX585" fmla="*/ 1060464 w 1433269"/>
                <a:gd name="connsiteY585" fmla="*/ 86125 h 111284"/>
                <a:gd name="connsiteX586" fmla="*/ 1122277 w 1433269"/>
                <a:gd name="connsiteY586" fmla="*/ 86125 h 111284"/>
                <a:gd name="connsiteX587" fmla="*/ 1122277 w 1433269"/>
                <a:gd name="connsiteY587" fmla="*/ 78383 h 111284"/>
                <a:gd name="connsiteX588" fmla="*/ 1112618 w 1433269"/>
                <a:gd name="connsiteY588" fmla="*/ 87092 h 111284"/>
                <a:gd name="connsiteX589" fmla="*/ 1105859 w 1433269"/>
                <a:gd name="connsiteY589" fmla="*/ 83222 h 111284"/>
                <a:gd name="connsiteX590" fmla="*/ 1100064 w 1433269"/>
                <a:gd name="connsiteY590" fmla="*/ 71610 h 111284"/>
                <a:gd name="connsiteX591" fmla="*/ 1098132 w 1433269"/>
                <a:gd name="connsiteY591" fmla="*/ 55159 h 111284"/>
                <a:gd name="connsiteX592" fmla="*/ 1100064 w 1433269"/>
                <a:gd name="connsiteY592" fmla="*/ 38708 h 111284"/>
                <a:gd name="connsiteX593" fmla="*/ 1104892 w 1433269"/>
                <a:gd name="connsiteY593" fmla="*/ 27096 h 111284"/>
                <a:gd name="connsiteX594" fmla="*/ 1112618 w 1433269"/>
                <a:gd name="connsiteY594" fmla="*/ 23224 h 111284"/>
                <a:gd name="connsiteX595" fmla="*/ 1118415 w 1433269"/>
                <a:gd name="connsiteY595" fmla="*/ 25160 h 111284"/>
                <a:gd name="connsiteX596" fmla="*/ 1122277 w 1433269"/>
                <a:gd name="connsiteY596" fmla="*/ 31933 h 111284"/>
                <a:gd name="connsiteX597" fmla="*/ 1122277 w 1433269"/>
                <a:gd name="connsiteY597" fmla="*/ 967 h 111284"/>
                <a:gd name="connsiteX598" fmla="*/ 1127106 w 1433269"/>
                <a:gd name="connsiteY598" fmla="*/ 967 h 111284"/>
                <a:gd name="connsiteX599" fmla="*/ 1127106 w 1433269"/>
                <a:gd name="connsiteY599" fmla="*/ 86125 h 111284"/>
                <a:gd name="connsiteX600" fmla="*/ 1122277 w 1433269"/>
                <a:gd name="connsiteY600" fmla="*/ 86125 h 111284"/>
                <a:gd name="connsiteX601" fmla="*/ 1103927 w 1433269"/>
                <a:gd name="connsiteY601" fmla="*/ 55159 h 111284"/>
                <a:gd name="connsiteX602" fmla="*/ 1106824 w 1433269"/>
                <a:gd name="connsiteY602" fmla="*/ 72577 h 111284"/>
                <a:gd name="connsiteX603" fmla="*/ 1113585 w 1433269"/>
                <a:gd name="connsiteY603" fmla="*/ 78383 h 111284"/>
                <a:gd name="connsiteX604" fmla="*/ 1119380 w 1433269"/>
                <a:gd name="connsiteY604" fmla="*/ 73544 h 111284"/>
                <a:gd name="connsiteX605" fmla="*/ 1122277 w 1433269"/>
                <a:gd name="connsiteY605" fmla="*/ 56126 h 111284"/>
                <a:gd name="connsiteX606" fmla="*/ 1119380 w 1433269"/>
                <a:gd name="connsiteY606" fmla="*/ 37741 h 111284"/>
                <a:gd name="connsiteX607" fmla="*/ 1112618 w 1433269"/>
                <a:gd name="connsiteY607" fmla="*/ 31933 h 111284"/>
                <a:gd name="connsiteX608" fmla="*/ 1106824 w 1433269"/>
                <a:gd name="connsiteY608" fmla="*/ 37741 h 111284"/>
                <a:gd name="connsiteX609" fmla="*/ 1103927 w 1433269"/>
                <a:gd name="connsiteY609" fmla="*/ 55159 h 111284"/>
                <a:gd name="connsiteX610" fmla="*/ 1165740 w 1433269"/>
                <a:gd name="connsiteY610" fmla="*/ 86125 h 111284"/>
                <a:gd name="connsiteX611" fmla="*/ 1165740 w 1433269"/>
                <a:gd name="connsiteY611" fmla="*/ 10645 h 111284"/>
                <a:gd name="connsiteX612" fmla="*/ 1150286 w 1433269"/>
                <a:gd name="connsiteY612" fmla="*/ 10645 h 111284"/>
                <a:gd name="connsiteX613" fmla="*/ 1150286 w 1433269"/>
                <a:gd name="connsiteY613" fmla="*/ 967 h 111284"/>
                <a:gd name="connsiteX614" fmla="*/ 1187952 w 1433269"/>
                <a:gd name="connsiteY614" fmla="*/ 967 h 111284"/>
                <a:gd name="connsiteX615" fmla="*/ 1187952 w 1433269"/>
                <a:gd name="connsiteY615" fmla="*/ 10645 h 111284"/>
                <a:gd name="connsiteX616" fmla="*/ 1172499 w 1433269"/>
                <a:gd name="connsiteY616" fmla="*/ 10645 h 111284"/>
                <a:gd name="connsiteX617" fmla="*/ 1172499 w 1433269"/>
                <a:gd name="connsiteY617" fmla="*/ 86125 h 111284"/>
                <a:gd name="connsiteX618" fmla="*/ 1165740 w 1433269"/>
                <a:gd name="connsiteY618" fmla="*/ 86125 h 111284"/>
                <a:gd name="connsiteX619" fmla="*/ 1213064 w 1433269"/>
                <a:gd name="connsiteY619" fmla="*/ 65804 h 111284"/>
                <a:gd name="connsiteX620" fmla="*/ 1218859 w 1433269"/>
                <a:gd name="connsiteY620" fmla="*/ 67738 h 111284"/>
                <a:gd name="connsiteX621" fmla="*/ 1214029 w 1433269"/>
                <a:gd name="connsiteY621" fmla="*/ 82255 h 111284"/>
                <a:gd name="connsiteX622" fmla="*/ 1204371 w 1433269"/>
                <a:gd name="connsiteY622" fmla="*/ 87092 h 111284"/>
                <a:gd name="connsiteX623" fmla="*/ 1191817 w 1433269"/>
                <a:gd name="connsiteY623" fmla="*/ 79352 h 111284"/>
                <a:gd name="connsiteX624" fmla="*/ 1187952 w 1433269"/>
                <a:gd name="connsiteY624" fmla="*/ 56126 h 111284"/>
                <a:gd name="connsiteX625" fmla="*/ 1191817 w 1433269"/>
                <a:gd name="connsiteY625" fmla="*/ 31933 h 111284"/>
                <a:gd name="connsiteX626" fmla="*/ 1203405 w 1433269"/>
                <a:gd name="connsiteY626" fmla="*/ 23224 h 111284"/>
                <a:gd name="connsiteX627" fmla="*/ 1214996 w 1433269"/>
                <a:gd name="connsiteY627" fmla="*/ 31933 h 111284"/>
                <a:gd name="connsiteX628" fmla="*/ 1218859 w 1433269"/>
                <a:gd name="connsiteY628" fmla="*/ 55159 h 111284"/>
                <a:gd name="connsiteX629" fmla="*/ 1218859 w 1433269"/>
                <a:gd name="connsiteY629" fmla="*/ 58062 h 111284"/>
                <a:gd name="connsiteX630" fmla="*/ 1193747 w 1433269"/>
                <a:gd name="connsiteY630" fmla="*/ 58062 h 111284"/>
                <a:gd name="connsiteX631" fmla="*/ 1196644 w 1433269"/>
                <a:gd name="connsiteY631" fmla="*/ 73544 h 111284"/>
                <a:gd name="connsiteX632" fmla="*/ 1204371 w 1433269"/>
                <a:gd name="connsiteY632" fmla="*/ 78383 h 111284"/>
                <a:gd name="connsiteX633" fmla="*/ 1209200 w 1433269"/>
                <a:gd name="connsiteY633" fmla="*/ 75480 h 111284"/>
                <a:gd name="connsiteX634" fmla="*/ 1213064 w 1433269"/>
                <a:gd name="connsiteY634" fmla="*/ 65804 h 111284"/>
                <a:gd name="connsiteX635" fmla="*/ 1193747 w 1433269"/>
                <a:gd name="connsiteY635" fmla="*/ 49353 h 111284"/>
                <a:gd name="connsiteX636" fmla="*/ 1213064 w 1433269"/>
                <a:gd name="connsiteY636" fmla="*/ 49353 h 111284"/>
                <a:gd name="connsiteX637" fmla="*/ 1211132 w 1433269"/>
                <a:gd name="connsiteY637" fmla="*/ 37741 h 111284"/>
                <a:gd name="connsiteX638" fmla="*/ 1203405 w 1433269"/>
                <a:gd name="connsiteY638" fmla="*/ 31933 h 111284"/>
                <a:gd name="connsiteX639" fmla="*/ 1196644 w 1433269"/>
                <a:gd name="connsiteY639" fmla="*/ 36772 h 111284"/>
                <a:gd name="connsiteX640" fmla="*/ 1193747 w 1433269"/>
                <a:gd name="connsiteY640" fmla="*/ 49353 h 111284"/>
                <a:gd name="connsiteX641" fmla="*/ 1251697 w 1433269"/>
                <a:gd name="connsiteY641" fmla="*/ 63868 h 111284"/>
                <a:gd name="connsiteX642" fmla="*/ 1257492 w 1433269"/>
                <a:gd name="connsiteY642" fmla="*/ 64835 h 111284"/>
                <a:gd name="connsiteX643" fmla="*/ 1252662 w 1433269"/>
                <a:gd name="connsiteY643" fmla="*/ 81286 h 111284"/>
                <a:gd name="connsiteX644" fmla="*/ 1243004 w 1433269"/>
                <a:gd name="connsiteY644" fmla="*/ 87092 h 111284"/>
                <a:gd name="connsiteX645" fmla="*/ 1232380 w 1433269"/>
                <a:gd name="connsiteY645" fmla="*/ 79352 h 111284"/>
                <a:gd name="connsiteX646" fmla="*/ 1227550 w 1433269"/>
                <a:gd name="connsiteY646" fmla="*/ 55159 h 111284"/>
                <a:gd name="connsiteX647" fmla="*/ 1229483 w 1433269"/>
                <a:gd name="connsiteY647" fmla="*/ 37741 h 111284"/>
                <a:gd name="connsiteX648" fmla="*/ 1235277 w 1433269"/>
                <a:gd name="connsiteY648" fmla="*/ 27096 h 111284"/>
                <a:gd name="connsiteX649" fmla="*/ 1243004 w 1433269"/>
                <a:gd name="connsiteY649" fmla="*/ 23224 h 111284"/>
                <a:gd name="connsiteX650" fmla="*/ 1252662 w 1433269"/>
                <a:gd name="connsiteY650" fmla="*/ 28063 h 111284"/>
                <a:gd name="connsiteX651" fmla="*/ 1256525 w 1433269"/>
                <a:gd name="connsiteY651" fmla="*/ 42578 h 111284"/>
                <a:gd name="connsiteX652" fmla="*/ 1250730 w 1433269"/>
                <a:gd name="connsiteY652" fmla="*/ 44514 h 111284"/>
                <a:gd name="connsiteX653" fmla="*/ 1248798 w 1433269"/>
                <a:gd name="connsiteY653" fmla="*/ 34838 h 111284"/>
                <a:gd name="connsiteX654" fmla="*/ 1243004 w 1433269"/>
                <a:gd name="connsiteY654" fmla="*/ 31933 h 111284"/>
                <a:gd name="connsiteX655" fmla="*/ 1236244 w 1433269"/>
                <a:gd name="connsiteY655" fmla="*/ 37741 h 111284"/>
                <a:gd name="connsiteX656" fmla="*/ 1233347 w 1433269"/>
                <a:gd name="connsiteY656" fmla="*/ 55159 h 111284"/>
                <a:gd name="connsiteX657" fmla="*/ 1236244 w 1433269"/>
                <a:gd name="connsiteY657" fmla="*/ 73544 h 111284"/>
                <a:gd name="connsiteX658" fmla="*/ 1243004 w 1433269"/>
                <a:gd name="connsiteY658" fmla="*/ 78383 h 111284"/>
                <a:gd name="connsiteX659" fmla="*/ 1248798 w 1433269"/>
                <a:gd name="connsiteY659" fmla="*/ 75480 h 111284"/>
                <a:gd name="connsiteX660" fmla="*/ 1251697 w 1433269"/>
                <a:gd name="connsiteY660" fmla="*/ 63868 h 111284"/>
                <a:gd name="connsiteX661" fmla="*/ 1266189 w 1433269"/>
                <a:gd name="connsiteY661" fmla="*/ 86125 h 111284"/>
                <a:gd name="connsiteX662" fmla="*/ 1266189 w 1433269"/>
                <a:gd name="connsiteY662" fmla="*/ 967 h 111284"/>
                <a:gd name="connsiteX663" fmla="*/ 1271984 w 1433269"/>
                <a:gd name="connsiteY663" fmla="*/ 967 h 111284"/>
                <a:gd name="connsiteX664" fmla="*/ 1271984 w 1433269"/>
                <a:gd name="connsiteY664" fmla="*/ 31933 h 111284"/>
                <a:gd name="connsiteX665" fmla="*/ 1281635 w 1433269"/>
                <a:gd name="connsiteY665" fmla="*/ 23224 h 111284"/>
                <a:gd name="connsiteX666" fmla="*/ 1288389 w 1433269"/>
                <a:gd name="connsiteY666" fmla="*/ 26127 h 111284"/>
                <a:gd name="connsiteX667" fmla="*/ 1292264 w 1433269"/>
                <a:gd name="connsiteY667" fmla="*/ 32902 h 111284"/>
                <a:gd name="connsiteX668" fmla="*/ 1293224 w 1433269"/>
                <a:gd name="connsiteY668" fmla="*/ 47417 h 111284"/>
                <a:gd name="connsiteX669" fmla="*/ 1293224 w 1433269"/>
                <a:gd name="connsiteY669" fmla="*/ 86125 h 111284"/>
                <a:gd name="connsiteX670" fmla="*/ 1287429 w 1433269"/>
                <a:gd name="connsiteY670" fmla="*/ 86125 h 111284"/>
                <a:gd name="connsiteX671" fmla="*/ 1287429 w 1433269"/>
                <a:gd name="connsiteY671" fmla="*/ 47417 h 111284"/>
                <a:gd name="connsiteX672" fmla="*/ 1285491 w 1433269"/>
                <a:gd name="connsiteY672" fmla="*/ 35805 h 111284"/>
                <a:gd name="connsiteX673" fmla="*/ 1280675 w 1433269"/>
                <a:gd name="connsiteY673" fmla="*/ 31933 h 111284"/>
                <a:gd name="connsiteX674" fmla="*/ 1275840 w 1433269"/>
                <a:gd name="connsiteY674" fmla="*/ 34838 h 111284"/>
                <a:gd name="connsiteX675" fmla="*/ 1272943 w 1433269"/>
                <a:gd name="connsiteY675" fmla="*/ 40644 h 111284"/>
                <a:gd name="connsiteX676" fmla="*/ 1271984 w 1433269"/>
                <a:gd name="connsiteY676" fmla="*/ 52256 h 111284"/>
                <a:gd name="connsiteX677" fmla="*/ 1271984 w 1433269"/>
                <a:gd name="connsiteY677" fmla="*/ 86125 h 111284"/>
                <a:gd name="connsiteX678" fmla="*/ 1266189 w 1433269"/>
                <a:gd name="connsiteY678" fmla="*/ 86125 h 111284"/>
                <a:gd name="connsiteX679" fmla="*/ 1305791 w 1433269"/>
                <a:gd name="connsiteY679" fmla="*/ 86125 h 111284"/>
                <a:gd name="connsiteX680" fmla="*/ 1305791 w 1433269"/>
                <a:gd name="connsiteY680" fmla="*/ 24193 h 111284"/>
                <a:gd name="connsiteX681" fmla="*/ 1310607 w 1433269"/>
                <a:gd name="connsiteY681" fmla="*/ 24193 h 111284"/>
                <a:gd name="connsiteX682" fmla="*/ 1310607 w 1433269"/>
                <a:gd name="connsiteY682" fmla="*/ 32902 h 111284"/>
                <a:gd name="connsiteX683" fmla="*/ 1321237 w 1433269"/>
                <a:gd name="connsiteY683" fmla="*/ 23224 h 111284"/>
                <a:gd name="connsiteX684" fmla="*/ 1327031 w 1433269"/>
                <a:gd name="connsiteY684" fmla="*/ 25160 h 111284"/>
                <a:gd name="connsiteX685" fmla="*/ 1330888 w 1433269"/>
                <a:gd name="connsiteY685" fmla="*/ 29999 h 111284"/>
                <a:gd name="connsiteX686" fmla="*/ 1332826 w 1433269"/>
                <a:gd name="connsiteY686" fmla="*/ 37741 h 111284"/>
                <a:gd name="connsiteX687" fmla="*/ 1332826 w 1433269"/>
                <a:gd name="connsiteY687" fmla="*/ 48384 h 111284"/>
                <a:gd name="connsiteX688" fmla="*/ 1332826 w 1433269"/>
                <a:gd name="connsiteY688" fmla="*/ 86125 h 111284"/>
                <a:gd name="connsiteX689" fmla="*/ 1327031 w 1433269"/>
                <a:gd name="connsiteY689" fmla="*/ 86125 h 111284"/>
                <a:gd name="connsiteX690" fmla="*/ 1327031 w 1433269"/>
                <a:gd name="connsiteY690" fmla="*/ 48384 h 111284"/>
                <a:gd name="connsiteX691" fmla="*/ 1327031 w 1433269"/>
                <a:gd name="connsiteY691" fmla="*/ 38708 h 111284"/>
                <a:gd name="connsiteX692" fmla="*/ 1324134 w 1433269"/>
                <a:gd name="connsiteY692" fmla="*/ 33869 h 111284"/>
                <a:gd name="connsiteX693" fmla="*/ 1320277 w 1433269"/>
                <a:gd name="connsiteY693" fmla="*/ 31933 h 111284"/>
                <a:gd name="connsiteX694" fmla="*/ 1314483 w 1433269"/>
                <a:gd name="connsiteY694" fmla="*/ 36772 h 111284"/>
                <a:gd name="connsiteX695" fmla="*/ 1311586 w 1433269"/>
                <a:gd name="connsiteY695" fmla="*/ 52256 h 111284"/>
                <a:gd name="connsiteX696" fmla="*/ 1311586 w 1433269"/>
                <a:gd name="connsiteY696" fmla="*/ 86125 h 111284"/>
                <a:gd name="connsiteX697" fmla="*/ 1305791 w 1433269"/>
                <a:gd name="connsiteY697" fmla="*/ 86125 h 111284"/>
                <a:gd name="connsiteX698" fmla="*/ 1343455 w 1433269"/>
                <a:gd name="connsiteY698" fmla="*/ 55159 h 111284"/>
                <a:gd name="connsiteX699" fmla="*/ 1348271 w 1433269"/>
                <a:gd name="connsiteY699" fmla="*/ 29999 h 111284"/>
                <a:gd name="connsiteX700" fmla="*/ 1358901 w 1433269"/>
                <a:gd name="connsiteY700" fmla="*/ 23224 h 111284"/>
                <a:gd name="connsiteX701" fmla="*/ 1370490 w 1433269"/>
                <a:gd name="connsiteY701" fmla="*/ 30966 h 111284"/>
                <a:gd name="connsiteX702" fmla="*/ 1375325 w 1433269"/>
                <a:gd name="connsiteY702" fmla="*/ 54190 h 111284"/>
                <a:gd name="connsiteX703" fmla="*/ 1373387 w 1433269"/>
                <a:gd name="connsiteY703" fmla="*/ 73544 h 111284"/>
                <a:gd name="connsiteX704" fmla="*/ 1367593 w 1433269"/>
                <a:gd name="connsiteY704" fmla="*/ 83222 h 111284"/>
                <a:gd name="connsiteX705" fmla="*/ 1358901 w 1433269"/>
                <a:gd name="connsiteY705" fmla="*/ 87092 h 111284"/>
                <a:gd name="connsiteX706" fmla="*/ 1347312 w 1433269"/>
                <a:gd name="connsiteY706" fmla="*/ 79352 h 111284"/>
                <a:gd name="connsiteX707" fmla="*/ 1343455 w 1433269"/>
                <a:gd name="connsiteY707" fmla="*/ 55159 h 111284"/>
                <a:gd name="connsiteX708" fmla="*/ 1349250 w 1433269"/>
                <a:gd name="connsiteY708" fmla="*/ 55159 h 111284"/>
                <a:gd name="connsiteX709" fmla="*/ 1352147 w 1433269"/>
                <a:gd name="connsiteY709" fmla="*/ 72577 h 111284"/>
                <a:gd name="connsiteX710" fmla="*/ 1358901 w 1433269"/>
                <a:gd name="connsiteY710" fmla="*/ 78383 h 111284"/>
                <a:gd name="connsiteX711" fmla="*/ 1366633 w 1433269"/>
                <a:gd name="connsiteY711" fmla="*/ 72577 h 111284"/>
                <a:gd name="connsiteX712" fmla="*/ 1369531 w 1433269"/>
                <a:gd name="connsiteY712" fmla="*/ 55159 h 111284"/>
                <a:gd name="connsiteX713" fmla="*/ 1366633 w 1433269"/>
                <a:gd name="connsiteY713" fmla="*/ 37741 h 111284"/>
                <a:gd name="connsiteX714" fmla="*/ 1358901 w 1433269"/>
                <a:gd name="connsiteY714" fmla="*/ 31933 h 111284"/>
                <a:gd name="connsiteX715" fmla="*/ 1352147 w 1433269"/>
                <a:gd name="connsiteY715" fmla="*/ 37741 h 111284"/>
                <a:gd name="connsiteX716" fmla="*/ 1349250 w 1433269"/>
                <a:gd name="connsiteY716" fmla="*/ 55159 h 111284"/>
                <a:gd name="connsiteX717" fmla="*/ 1384976 w 1433269"/>
                <a:gd name="connsiteY717" fmla="*/ 86125 h 111284"/>
                <a:gd name="connsiteX718" fmla="*/ 1384976 w 1433269"/>
                <a:gd name="connsiteY718" fmla="*/ 967 h 111284"/>
                <a:gd name="connsiteX719" fmla="*/ 1390770 w 1433269"/>
                <a:gd name="connsiteY719" fmla="*/ 967 h 111284"/>
                <a:gd name="connsiteX720" fmla="*/ 1390770 w 1433269"/>
                <a:gd name="connsiteY720" fmla="*/ 86125 h 111284"/>
                <a:gd name="connsiteX721" fmla="*/ 1384976 w 1433269"/>
                <a:gd name="connsiteY721" fmla="*/ 86125 h 111284"/>
                <a:gd name="connsiteX722" fmla="*/ 1401400 w 1433269"/>
                <a:gd name="connsiteY722" fmla="*/ 55159 h 111284"/>
                <a:gd name="connsiteX723" fmla="*/ 1406235 w 1433269"/>
                <a:gd name="connsiteY723" fmla="*/ 29999 h 111284"/>
                <a:gd name="connsiteX724" fmla="*/ 1416846 w 1433269"/>
                <a:gd name="connsiteY724" fmla="*/ 23224 h 111284"/>
                <a:gd name="connsiteX725" fmla="*/ 1428435 w 1433269"/>
                <a:gd name="connsiteY725" fmla="*/ 30966 h 111284"/>
                <a:gd name="connsiteX726" fmla="*/ 1433270 w 1433269"/>
                <a:gd name="connsiteY726" fmla="*/ 54190 h 111284"/>
                <a:gd name="connsiteX727" fmla="*/ 1431332 w 1433269"/>
                <a:gd name="connsiteY727" fmla="*/ 73544 h 111284"/>
                <a:gd name="connsiteX728" fmla="*/ 1425537 w 1433269"/>
                <a:gd name="connsiteY728" fmla="*/ 83222 h 111284"/>
                <a:gd name="connsiteX729" fmla="*/ 1416846 w 1433269"/>
                <a:gd name="connsiteY729" fmla="*/ 87092 h 111284"/>
                <a:gd name="connsiteX730" fmla="*/ 1405257 w 1433269"/>
                <a:gd name="connsiteY730" fmla="*/ 79352 h 111284"/>
                <a:gd name="connsiteX731" fmla="*/ 1401400 w 1433269"/>
                <a:gd name="connsiteY731" fmla="*/ 55159 h 111284"/>
                <a:gd name="connsiteX732" fmla="*/ 1407195 w 1433269"/>
                <a:gd name="connsiteY732" fmla="*/ 55159 h 111284"/>
                <a:gd name="connsiteX733" fmla="*/ 1410092 w 1433269"/>
                <a:gd name="connsiteY733" fmla="*/ 72577 h 111284"/>
                <a:gd name="connsiteX734" fmla="*/ 1416846 w 1433269"/>
                <a:gd name="connsiteY734" fmla="*/ 78383 h 111284"/>
                <a:gd name="connsiteX735" fmla="*/ 1424578 w 1433269"/>
                <a:gd name="connsiteY735" fmla="*/ 72577 h 111284"/>
                <a:gd name="connsiteX736" fmla="*/ 1427475 w 1433269"/>
                <a:gd name="connsiteY736" fmla="*/ 55159 h 111284"/>
                <a:gd name="connsiteX737" fmla="*/ 1424578 w 1433269"/>
                <a:gd name="connsiteY737" fmla="*/ 37741 h 111284"/>
                <a:gd name="connsiteX738" fmla="*/ 1416846 w 1433269"/>
                <a:gd name="connsiteY738" fmla="*/ 31933 h 111284"/>
                <a:gd name="connsiteX739" fmla="*/ 1410092 w 1433269"/>
                <a:gd name="connsiteY739" fmla="*/ 37741 h 111284"/>
                <a:gd name="connsiteX740" fmla="*/ 1407195 w 1433269"/>
                <a:gd name="connsiteY740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33269" h="111284">
                  <a:moveTo>
                    <a:pt x="30906" y="967"/>
                  </a:moveTo>
                  <a:cubicBezTo>
                    <a:pt x="36701" y="967"/>
                    <a:pt x="36701" y="967"/>
                    <a:pt x="36701" y="967"/>
                  </a:cubicBezTo>
                  <a:cubicBezTo>
                    <a:pt x="36701" y="50320"/>
                    <a:pt x="36701" y="50320"/>
                    <a:pt x="36701" y="50320"/>
                  </a:cubicBezTo>
                  <a:cubicBezTo>
                    <a:pt x="36701" y="59029"/>
                    <a:pt x="36701" y="65804"/>
                    <a:pt x="34769" y="70641"/>
                  </a:cubicBezTo>
                  <a:cubicBezTo>
                    <a:pt x="33804" y="75480"/>
                    <a:pt x="31872" y="79352"/>
                    <a:pt x="29939" y="83222"/>
                  </a:cubicBezTo>
                  <a:cubicBezTo>
                    <a:pt x="27042" y="86125"/>
                    <a:pt x="23180" y="87092"/>
                    <a:pt x="18350" y="87092"/>
                  </a:cubicBezTo>
                  <a:cubicBezTo>
                    <a:pt x="14488" y="87092"/>
                    <a:pt x="10624" y="86125"/>
                    <a:pt x="7727" y="83222"/>
                  </a:cubicBezTo>
                  <a:cubicBezTo>
                    <a:pt x="4829" y="80319"/>
                    <a:pt x="2897" y="76447"/>
                    <a:pt x="1932" y="71610"/>
                  </a:cubicBezTo>
                  <a:cubicBezTo>
                    <a:pt x="965" y="65804"/>
                    <a:pt x="0" y="59029"/>
                    <a:pt x="0" y="50320"/>
                  </a:cubicBezTo>
                  <a:cubicBezTo>
                    <a:pt x="0" y="967"/>
                    <a:pt x="0" y="967"/>
                    <a:pt x="0" y="967"/>
                  </a:cubicBezTo>
                  <a:cubicBezTo>
                    <a:pt x="6761" y="967"/>
                    <a:pt x="6761" y="967"/>
                    <a:pt x="6761" y="967"/>
                  </a:cubicBezTo>
                  <a:cubicBezTo>
                    <a:pt x="6761" y="50320"/>
                    <a:pt x="6761" y="50320"/>
                    <a:pt x="6761" y="50320"/>
                  </a:cubicBezTo>
                  <a:cubicBezTo>
                    <a:pt x="6761" y="57095"/>
                    <a:pt x="6761" y="62901"/>
                    <a:pt x="7727" y="66771"/>
                  </a:cubicBezTo>
                  <a:cubicBezTo>
                    <a:pt x="7727" y="69674"/>
                    <a:pt x="9659" y="72577"/>
                    <a:pt x="11589" y="74513"/>
                  </a:cubicBezTo>
                  <a:cubicBezTo>
                    <a:pt x="13521" y="76447"/>
                    <a:pt x="15453" y="77416"/>
                    <a:pt x="18350" y="77416"/>
                  </a:cubicBezTo>
                  <a:cubicBezTo>
                    <a:pt x="22213" y="77416"/>
                    <a:pt x="26077" y="75480"/>
                    <a:pt x="28009" y="71610"/>
                  </a:cubicBezTo>
                  <a:cubicBezTo>
                    <a:pt x="29939" y="67738"/>
                    <a:pt x="30906" y="60965"/>
                    <a:pt x="30906" y="50320"/>
                  </a:cubicBezTo>
                  <a:cubicBezTo>
                    <a:pt x="30906" y="967"/>
                    <a:pt x="30906" y="967"/>
                    <a:pt x="30906" y="967"/>
                  </a:cubicBezTo>
                  <a:close/>
                  <a:moveTo>
                    <a:pt x="50222" y="86125"/>
                  </a:moveTo>
                  <a:cubicBezTo>
                    <a:pt x="50222" y="24193"/>
                    <a:pt x="50222" y="24193"/>
                    <a:pt x="50222" y="24193"/>
                  </a:cubicBezTo>
                  <a:cubicBezTo>
                    <a:pt x="55051" y="24193"/>
                    <a:pt x="55051" y="24193"/>
                    <a:pt x="55051" y="24193"/>
                  </a:cubicBezTo>
                  <a:cubicBezTo>
                    <a:pt x="55051" y="32902"/>
                    <a:pt x="55051" y="32902"/>
                    <a:pt x="55051" y="32902"/>
                  </a:cubicBezTo>
                  <a:cubicBezTo>
                    <a:pt x="57949" y="26127"/>
                    <a:pt x="60846" y="23224"/>
                    <a:pt x="65675" y="23224"/>
                  </a:cubicBezTo>
                  <a:cubicBezTo>
                    <a:pt x="67607" y="23224"/>
                    <a:pt x="69540" y="24193"/>
                    <a:pt x="71470" y="25160"/>
                  </a:cubicBezTo>
                  <a:cubicBezTo>
                    <a:pt x="73402" y="26127"/>
                    <a:pt x="74367" y="28063"/>
                    <a:pt x="75334" y="29999"/>
                  </a:cubicBezTo>
                  <a:cubicBezTo>
                    <a:pt x="76299" y="32902"/>
                    <a:pt x="76299" y="34838"/>
                    <a:pt x="77266" y="37741"/>
                  </a:cubicBezTo>
                  <a:cubicBezTo>
                    <a:pt x="77266" y="39675"/>
                    <a:pt x="77266" y="43547"/>
                    <a:pt x="77266" y="48384"/>
                  </a:cubicBezTo>
                  <a:cubicBezTo>
                    <a:pt x="77266" y="86125"/>
                    <a:pt x="77266" y="86125"/>
                    <a:pt x="77266" y="86125"/>
                  </a:cubicBezTo>
                  <a:cubicBezTo>
                    <a:pt x="71470" y="86125"/>
                    <a:pt x="71470" y="86125"/>
                    <a:pt x="71470" y="86125"/>
                  </a:cubicBezTo>
                  <a:cubicBezTo>
                    <a:pt x="71470" y="48384"/>
                    <a:pt x="71470" y="48384"/>
                    <a:pt x="71470" y="48384"/>
                  </a:cubicBezTo>
                  <a:cubicBezTo>
                    <a:pt x="71470" y="44514"/>
                    <a:pt x="71470" y="41611"/>
                    <a:pt x="71470" y="38708"/>
                  </a:cubicBezTo>
                  <a:cubicBezTo>
                    <a:pt x="70505" y="36772"/>
                    <a:pt x="69540" y="34838"/>
                    <a:pt x="68572" y="33869"/>
                  </a:cubicBezTo>
                  <a:cubicBezTo>
                    <a:pt x="67607" y="32902"/>
                    <a:pt x="66640" y="31933"/>
                    <a:pt x="64710" y="31933"/>
                  </a:cubicBezTo>
                  <a:cubicBezTo>
                    <a:pt x="61813" y="31933"/>
                    <a:pt x="59881" y="33869"/>
                    <a:pt x="57949" y="36772"/>
                  </a:cubicBezTo>
                  <a:cubicBezTo>
                    <a:pt x="56984" y="38708"/>
                    <a:pt x="56016" y="44514"/>
                    <a:pt x="56016" y="52256"/>
                  </a:cubicBezTo>
                  <a:cubicBezTo>
                    <a:pt x="56016" y="86125"/>
                    <a:pt x="56016" y="86125"/>
                    <a:pt x="56016" y="86125"/>
                  </a:cubicBezTo>
                  <a:cubicBezTo>
                    <a:pt x="50222" y="86125"/>
                    <a:pt x="50222" y="86125"/>
                    <a:pt x="50222" y="86125"/>
                  </a:cubicBezTo>
                  <a:close/>
                  <a:moveTo>
                    <a:pt x="89820" y="13548"/>
                  </a:moveTo>
                  <a:cubicBezTo>
                    <a:pt x="89820" y="967"/>
                    <a:pt x="89820" y="967"/>
                    <a:pt x="89820" y="967"/>
                  </a:cubicBezTo>
                  <a:cubicBezTo>
                    <a:pt x="95617" y="967"/>
                    <a:pt x="95617" y="967"/>
                    <a:pt x="95617" y="967"/>
                  </a:cubicBezTo>
                  <a:cubicBezTo>
                    <a:pt x="95617" y="13548"/>
                    <a:pt x="95617" y="13548"/>
                    <a:pt x="95617" y="13548"/>
                  </a:cubicBezTo>
                  <a:cubicBezTo>
                    <a:pt x="89820" y="13548"/>
                    <a:pt x="89820" y="13548"/>
                    <a:pt x="89820" y="13548"/>
                  </a:cubicBezTo>
                  <a:close/>
                  <a:moveTo>
                    <a:pt x="89820" y="86125"/>
                  </a:moveTo>
                  <a:cubicBezTo>
                    <a:pt x="89820" y="24193"/>
                    <a:pt x="89820" y="24193"/>
                    <a:pt x="89820" y="24193"/>
                  </a:cubicBezTo>
                  <a:cubicBezTo>
                    <a:pt x="95617" y="24193"/>
                    <a:pt x="95617" y="24193"/>
                    <a:pt x="95617" y="24193"/>
                  </a:cubicBezTo>
                  <a:cubicBezTo>
                    <a:pt x="95617" y="86125"/>
                    <a:pt x="95617" y="86125"/>
                    <a:pt x="95617" y="86125"/>
                  </a:cubicBezTo>
                  <a:cubicBezTo>
                    <a:pt x="89820" y="86125"/>
                    <a:pt x="89820" y="86125"/>
                    <a:pt x="89820" y="86125"/>
                  </a:cubicBezTo>
                  <a:close/>
                  <a:moveTo>
                    <a:pt x="116864" y="86125"/>
                  </a:moveTo>
                  <a:cubicBezTo>
                    <a:pt x="104308" y="24193"/>
                    <a:pt x="104308" y="24193"/>
                    <a:pt x="104308" y="24193"/>
                  </a:cubicBezTo>
                  <a:cubicBezTo>
                    <a:pt x="110103" y="24193"/>
                    <a:pt x="110103" y="24193"/>
                    <a:pt x="110103" y="24193"/>
                  </a:cubicBezTo>
                  <a:cubicBezTo>
                    <a:pt x="117829" y="60965"/>
                    <a:pt x="117829" y="60965"/>
                    <a:pt x="117829" y="60965"/>
                  </a:cubicBezTo>
                  <a:cubicBezTo>
                    <a:pt x="118794" y="65804"/>
                    <a:pt x="118794" y="69674"/>
                    <a:pt x="119761" y="73544"/>
                  </a:cubicBezTo>
                  <a:cubicBezTo>
                    <a:pt x="120727" y="70641"/>
                    <a:pt x="120727" y="66771"/>
                    <a:pt x="121694" y="61932"/>
                  </a:cubicBezTo>
                  <a:cubicBezTo>
                    <a:pt x="129418" y="24193"/>
                    <a:pt x="129418" y="24193"/>
                    <a:pt x="129418" y="24193"/>
                  </a:cubicBezTo>
                  <a:cubicBezTo>
                    <a:pt x="135215" y="24193"/>
                    <a:pt x="135215" y="24193"/>
                    <a:pt x="135215" y="24193"/>
                  </a:cubicBezTo>
                  <a:cubicBezTo>
                    <a:pt x="122659" y="86125"/>
                    <a:pt x="122659" y="86125"/>
                    <a:pt x="122659" y="86125"/>
                  </a:cubicBezTo>
                  <a:cubicBezTo>
                    <a:pt x="116864" y="86125"/>
                    <a:pt x="116864" y="86125"/>
                    <a:pt x="116864" y="86125"/>
                  </a:cubicBezTo>
                  <a:close/>
                  <a:moveTo>
                    <a:pt x="167086" y="65804"/>
                  </a:moveTo>
                  <a:cubicBezTo>
                    <a:pt x="172881" y="67738"/>
                    <a:pt x="172881" y="67738"/>
                    <a:pt x="172881" y="67738"/>
                  </a:cubicBezTo>
                  <a:cubicBezTo>
                    <a:pt x="171916" y="73544"/>
                    <a:pt x="170949" y="78383"/>
                    <a:pt x="168051" y="82255"/>
                  </a:cubicBezTo>
                  <a:cubicBezTo>
                    <a:pt x="165154" y="86125"/>
                    <a:pt x="162257" y="87092"/>
                    <a:pt x="158395" y="87092"/>
                  </a:cubicBezTo>
                  <a:cubicBezTo>
                    <a:pt x="153565" y="87092"/>
                    <a:pt x="149701" y="84189"/>
                    <a:pt x="146804" y="79352"/>
                  </a:cubicBezTo>
                  <a:cubicBezTo>
                    <a:pt x="143906" y="73544"/>
                    <a:pt x="141974" y="65804"/>
                    <a:pt x="141974" y="56126"/>
                  </a:cubicBezTo>
                  <a:cubicBezTo>
                    <a:pt x="141974" y="45481"/>
                    <a:pt x="143906" y="37741"/>
                    <a:pt x="146804" y="31933"/>
                  </a:cubicBezTo>
                  <a:cubicBezTo>
                    <a:pt x="149701" y="26127"/>
                    <a:pt x="153565" y="23224"/>
                    <a:pt x="158395" y="23224"/>
                  </a:cubicBezTo>
                  <a:cubicBezTo>
                    <a:pt x="162257" y="23224"/>
                    <a:pt x="166121" y="26127"/>
                    <a:pt x="169018" y="31933"/>
                  </a:cubicBezTo>
                  <a:cubicBezTo>
                    <a:pt x="171916" y="36772"/>
                    <a:pt x="173846" y="44514"/>
                    <a:pt x="173846" y="55159"/>
                  </a:cubicBezTo>
                  <a:cubicBezTo>
                    <a:pt x="173846" y="56126"/>
                    <a:pt x="173846" y="57095"/>
                    <a:pt x="172881" y="58062"/>
                  </a:cubicBezTo>
                  <a:cubicBezTo>
                    <a:pt x="147771" y="58062"/>
                    <a:pt x="147771" y="58062"/>
                    <a:pt x="147771" y="58062"/>
                  </a:cubicBezTo>
                  <a:cubicBezTo>
                    <a:pt x="148736" y="64835"/>
                    <a:pt x="149701" y="69674"/>
                    <a:pt x="151633" y="73544"/>
                  </a:cubicBezTo>
                  <a:cubicBezTo>
                    <a:pt x="153565" y="77416"/>
                    <a:pt x="155495" y="78383"/>
                    <a:pt x="158395" y="78383"/>
                  </a:cubicBezTo>
                  <a:cubicBezTo>
                    <a:pt x="160325" y="78383"/>
                    <a:pt x="162257" y="77416"/>
                    <a:pt x="164189" y="75480"/>
                  </a:cubicBezTo>
                  <a:cubicBezTo>
                    <a:pt x="165154" y="73544"/>
                    <a:pt x="166121" y="70641"/>
                    <a:pt x="167086" y="65804"/>
                  </a:cubicBezTo>
                  <a:close/>
                  <a:moveTo>
                    <a:pt x="148736" y="49353"/>
                  </a:moveTo>
                  <a:cubicBezTo>
                    <a:pt x="167086" y="49353"/>
                    <a:pt x="167086" y="49353"/>
                    <a:pt x="167086" y="49353"/>
                  </a:cubicBezTo>
                  <a:cubicBezTo>
                    <a:pt x="167086" y="44514"/>
                    <a:pt x="166121" y="40644"/>
                    <a:pt x="165154" y="37741"/>
                  </a:cubicBezTo>
                  <a:cubicBezTo>
                    <a:pt x="163222" y="33869"/>
                    <a:pt x="161292" y="31933"/>
                    <a:pt x="158395" y="31933"/>
                  </a:cubicBezTo>
                  <a:cubicBezTo>
                    <a:pt x="155495" y="31933"/>
                    <a:pt x="153565" y="32902"/>
                    <a:pt x="151633" y="36772"/>
                  </a:cubicBezTo>
                  <a:cubicBezTo>
                    <a:pt x="149701" y="39675"/>
                    <a:pt x="148736" y="43547"/>
                    <a:pt x="148736" y="49353"/>
                  </a:cubicBezTo>
                  <a:close/>
                  <a:moveTo>
                    <a:pt x="183505" y="86125"/>
                  </a:moveTo>
                  <a:cubicBezTo>
                    <a:pt x="183505" y="24193"/>
                    <a:pt x="183505" y="24193"/>
                    <a:pt x="183505" y="24193"/>
                  </a:cubicBezTo>
                  <a:cubicBezTo>
                    <a:pt x="189299" y="24193"/>
                    <a:pt x="189299" y="24193"/>
                    <a:pt x="189299" y="24193"/>
                  </a:cubicBezTo>
                  <a:cubicBezTo>
                    <a:pt x="189299" y="33869"/>
                    <a:pt x="189299" y="33869"/>
                    <a:pt x="189299" y="33869"/>
                  </a:cubicBezTo>
                  <a:cubicBezTo>
                    <a:pt x="190266" y="29030"/>
                    <a:pt x="191231" y="26127"/>
                    <a:pt x="193163" y="25160"/>
                  </a:cubicBezTo>
                  <a:cubicBezTo>
                    <a:pt x="194128" y="24193"/>
                    <a:pt x="195095" y="23224"/>
                    <a:pt x="196061" y="23224"/>
                  </a:cubicBezTo>
                  <a:cubicBezTo>
                    <a:pt x="197993" y="23224"/>
                    <a:pt x="199923" y="24193"/>
                    <a:pt x="201855" y="26127"/>
                  </a:cubicBezTo>
                  <a:cubicBezTo>
                    <a:pt x="199923" y="35805"/>
                    <a:pt x="199923" y="35805"/>
                    <a:pt x="199923" y="35805"/>
                  </a:cubicBezTo>
                  <a:cubicBezTo>
                    <a:pt x="198958" y="34838"/>
                    <a:pt x="197993" y="33869"/>
                    <a:pt x="196061" y="33869"/>
                  </a:cubicBezTo>
                  <a:cubicBezTo>
                    <a:pt x="195095" y="33869"/>
                    <a:pt x="194128" y="34838"/>
                    <a:pt x="193163" y="35805"/>
                  </a:cubicBezTo>
                  <a:cubicBezTo>
                    <a:pt x="192196" y="37741"/>
                    <a:pt x="191231" y="39675"/>
                    <a:pt x="190266" y="41611"/>
                  </a:cubicBezTo>
                  <a:cubicBezTo>
                    <a:pt x="190266" y="45481"/>
                    <a:pt x="189299" y="49353"/>
                    <a:pt x="189299" y="54190"/>
                  </a:cubicBezTo>
                  <a:cubicBezTo>
                    <a:pt x="189299" y="86125"/>
                    <a:pt x="189299" y="86125"/>
                    <a:pt x="189299" y="86125"/>
                  </a:cubicBezTo>
                  <a:cubicBezTo>
                    <a:pt x="183505" y="86125"/>
                    <a:pt x="183505" y="86125"/>
                    <a:pt x="183505" y="86125"/>
                  </a:cubicBezTo>
                  <a:close/>
                  <a:moveTo>
                    <a:pt x="206684" y="67738"/>
                  </a:moveTo>
                  <a:cubicBezTo>
                    <a:pt x="212479" y="65804"/>
                    <a:pt x="212479" y="65804"/>
                    <a:pt x="212479" y="65804"/>
                  </a:cubicBezTo>
                  <a:cubicBezTo>
                    <a:pt x="213446" y="70641"/>
                    <a:pt x="213446" y="73544"/>
                    <a:pt x="215376" y="75480"/>
                  </a:cubicBezTo>
                  <a:cubicBezTo>
                    <a:pt x="216343" y="77416"/>
                    <a:pt x="219240" y="78383"/>
                    <a:pt x="221173" y="78383"/>
                  </a:cubicBezTo>
                  <a:cubicBezTo>
                    <a:pt x="224070" y="78383"/>
                    <a:pt x="226000" y="77416"/>
                    <a:pt x="226967" y="75480"/>
                  </a:cubicBezTo>
                  <a:cubicBezTo>
                    <a:pt x="228899" y="73544"/>
                    <a:pt x="228899" y="71610"/>
                    <a:pt x="228899" y="68707"/>
                  </a:cubicBezTo>
                  <a:cubicBezTo>
                    <a:pt x="228899" y="66771"/>
                    <a:pt x="228899" y="64835"/>
                    <a:pt x="227932" y="63868"/>
                  </a:cubicBezTo>
                  <a:cubicBezTo>
                    <a:pt x="226967" y="62901"/>
                    <a:pt x="225035" y="60965"/>
                    <a:pt x="222138" y="59998"/>
                  </a:cubicBezTo>
                  <a:cubicBezTo>
                    <a:pt x="217308" y="58062"/>
                    <a:pt x="214411" y="56126"/>
                    <a:pt x="212479" y="55159"/>
                  </a:cubicBezTo>
                  <a:cubicBezTo>
                    <a:pt x="211514" y="53223"/>
                    <a:pt x="210547" y="51287"/>
                    <a:pt x="209582" y="49353"/>
                  </a:cubicBezTo>
                  <a:cubicBezTo>
                    <a:pt x="208617" y="46450"/>
                    <a:pt x="207650" y="43547"/>
                    <a:pt x="207650" y="40644"/>
                  </a:cubicBezTo>
                  <a:cubicBezTo>
                    <a:pt x="207650" y="37741"/>
                    <a:pt x="208617" y="35805"/>
                    <a:pt x="208617" y="32902"/>
                  </a:cubicBezTo>
                  <a:cubicBezTo>
                    <a:pt x="209582" y="30966"/>
                    <a:pt x="210547" y="29030"/>
                    <a:pt x="211514" y="27096"/>
                  </a:cubicBezTo>
                  <a:cubicBezTo>
                    <a:pt x="212479" y="26127"/>
                    <a:pt x="214411" y="25160"/>
                    <a:pt x="215376" y="24193"/>
                  </a:cubicBezTo>
                  <a:cubicBezTo>
                    <a:pt x="217308" y="23224"/>
                    <a:pt x="218273" y="23224"/>
                    <a:pt x="220205" y="23224"/>
                  </a:cubicBezTo>
                  <a:cubicBezTo>
                    <a:pt x="223103" y="23224"/>
                    <a:pt x="225035" y="24193"/>
                    <a:pt x="226967" y="25160"/>
                  </a:cubicBezTo>
                  <a:cubicBezTo>
                    <a:pt x="229864" y="26127"/>
                    <a:pt x="230829" y="28063"/>
                    <a:pt x="231796" y="30966"/>
                  </a:cubicBezTo>
                  <a:cubicBezTo>
                    <a:pt x="232761" y="32902"/>
                    <a:pt x="233727" y="36772"/>
                    <a:pt x="233727" y="40644"/>
                  </a:cubicBezTo>
                  <a:cubicBezTo>
                    <a:pt x="227932" y="41611"/>
                    <a:pt x="227932" y="41611"/>
                    <a:pt x="227932" y="41611"/>
                  </a:cubicBezTo>
                  <a:cubicBezTo>
                    <a:pt x="227932" y="38708"/>
                    <a:pt x="226967" y="35805"/>
                    <a:pt x="226000" y="33869"/>
                  </a:cubicBezTo>
                  <a:cubicBezTo>
                    <a:pt x="225035" y="32902"/>
                    <a:pt x="223103" y="31933"/>
                    <a:pt x="221173" y="31933"/>
                  </a:cubicBezTo>
                  <a:cubicBezTo>
                    <a:pt x="218273" y="31933"/>
                    <a:pt x="216343" y="32902"/>
                    <a:pt x="215376" y="33869"/>
                  </a:cubicBezTo>
                  <a:cubicBezTo>
                    <a:pt x="214411" y="35805"/>
                    <a:pt x="213446" y="37741"/>
                    <a:pt x="213446" y="39675"/>
                  </a:cubicBezTo>
                  <a:cubicBezTo>
                    <a:pt x="213446" y="40644"/>
                    <a:pt x="213446" y="42578"/>
                    <a:pt x="214411" y="43547"/>
                  </a:cubicBezTo>
                  <a:cubicBezTo>
                    <a:pt x="214411" y="44514"/>
                    <a:pt x="215376" y="45481"/>
                    <a:pt x="216343" y="46450"/>
                  </a:cubicBezTo>
                  <a:cubicBezTo>
                    <a:pt x="217308" y="46450"/>
                    <a:pt x="218273" y="47417"/>
                    <a:pt x="221173" y="48384"/>
                  </a:cubicBezTo>
                  <a:cubicBezTo>
                    <a:pt x="226000" y="50320"/>
                    <a:pt x="227932" y="52256"/>
                    <a:pt x="229864" y="53223"/>
                  </a:cubicBezTo>
                  <a:cubicBezTo>
                    <a:pt x="231796" y="55159"/>
                    <a:pt x="232761" y="57095"/>
                    <a:pt x="233727" y="59029"/>
                  </a:cubicBezTo>
                  <a:cubicBezTo>
                    <a:pt x="234694" y="60965"/>
                    <a:pt x="234694" y="64835"/>
                    <a:pt x="234694" y="67738"/>
                  </a:cubicBezTo>
                  <a:cubicBezTo>
                    <a:pt x="234694" y="71610"/>
                    <a:pt x="234694" y="74513"/>
                    <a:pt x="233727" y="77416"/>
                  </a:cubicBezTo>
                  <a:cubicBezTo>
                    <a:pt x="232761" y="81286"/>
                    <a:pt x="230829" y="83222"/>
                    <a:pt x="228899" y="85158"/>
                  </a:cubicBezTo>
                  <a:cubicBezTo>
                    <a:pt x="226967" y="86125"/>
                    <a:pt x="224070" y="87092"/>
                    <a:pt x="221173" y="87092"/>
                  </a:cubicBezTo>
                  <a:cubicBezTo>
                    <a:pt x="217308" y="87092"/>
                    <a:pt x="213446" y="86125"/>
                    <a:pt x="211514" y="82255"/>
                  </a:cubicBezTo>
                  <a:cubicBezTo>
                    <a:pt x="209582" y="79352"/>
                    <a:pt x="207650" y="74513"/>
                    <a:pt x="206684" y="67738"/>
                  </a:cubicBezTo>
                  <a:close/>
                  <a:moveTo>
                    <a:pt x="245317" y="13548"/>
                  </a:moveTo>
                  <a:cubicBezTo>
                    <a:pt x="245317" y="967"/>
                    <a:pt x="245317" y="967"/>
                    <a:pt x="245317" y="967"/>
                  </a:cubicBezTo>
                  <a:cubicBezTo>
                    <a:pt x="251112" y="967"/>
                    <a:pt x="251112" y="967"/>
                    <a:pt x="251112" y="967"/>
                  </a:cubicBezTo>
                  <a:cubicBezTo>
                    <a:pt x="251112" y="13548"/>
                    <a:pt x="251112" y="13548"/>
                    <a:pt x="251112" y="13548"/>
                  </a:cubicBezTo>
                  <a:cubicBezTo>
                    <a:pt x="245317" y="13548"/>
                    <a:pt x="245317" y="13548"/>
                    <a:pt x="245317" y="13548"/>
                  </a:cubicBezTo>
                  <a:close/>
                  <a:moveTo>
                    <a:pt x="245317" y="86125"/>
                  </a:moveTo>
                  <a:cubicBezTo>
                    <a:pt x="245317" y="24193"/>
                    <a:pt x="245317" y="24193"/>
                    <a:pt x="245317" y="24193"/>
                  </a:cubicBezTo>
                  <a:cubicBezTo>
                    <a:pt x="251112" y="24193"/>
                    <a:pt x="251112" y="24193"/>
                    <a:pt x="251112" y="24193"/>
                  </a:cubicBezTo>
                  <a:cubicBezTo>
                    <a:pt x="251112" y="86125"/>
                    <a:pt x="251112" y="86125"/>
                    <a:pt x="251112" y="86125"/>
                  </a:cubicBezTo>
                  <a:cubicBezTo>
                    <a:pt x="245317" y="86125"/>
                    <a:pt x="245317" y="86125"/>
                    <a:pt x="245317" y="86125"/>
                  </a:cubicBezTo>
                  <a:close/>
                  <a:moveTo>
                    <a:pt x="276224" y="76447"/>
                  </a:moveTo>
                  <a:cubicBezTo>
                    <a:pt x="277189" y="86125"/>
                    <a:pt x="277189" y="86125"/>
                    <a:pt x="277189" y="86125"/>
                  </a:cubicBezTo>
                  <a:cubicBezTo>
                    <a:pt x="275257" y="86125"/>
                    <a:pt x="274292" y="87092"/>
                    <a:pt x="272360" y="87092"/>
                  </a:cubicBezTo>
                  <a:cubicBezTo>
                    <a:pt x="270427" y="87092"/>
                    <a:pt x="268497" y="86125"/>
                    <a:pt x="267530" y="85158"/>
                  </a:cubicBezTo>
                  <a:cubicBezTo>
                    <a:pt x="266565" y="84189"/>
                    <a:pt x="265600" y="82255"/>
                    <a:pt x="265600" y="80319"/>
                  </a:cubicBezTo>
                  <a:cubicBezTo>
                    <a:pt x="264633" y="78383"/>
                    <a:pt x="264633" y="74513"/>
                    <a:pt x="264633" y="67738"/>
                  </a:cubicBezTo>
                  <a:cubicBezTo>
                    <a:pt x="264633" y="32902"/>
                    <a:pt x="264633" y="32902"/>
                    <a:pt x="264633" y="32902"/>
                  </a:cubicBezTo>
                  <a:cubicBezTo>
                    <a:pt x="260771" y="32902"/>
                    <a:pt x="260771" y="32902"/>
                    <a:pt x="260771" y="32902"/>
                  </a:cubicBezTo>
                  <a:cubicBezTo>
                    <a:pt x="260771" y="24193"/>
                    <a:pt x="260771" y="24193"/>
                    <a:pt x="260771" y="24193"/>
                  </a:cubicBezTo>
                  <a:cubicBezTo>
                    <a:pt x="264633" y="24193"/>
                    <a:pt x="264633" y="24193"/>
                    <a:pt x="264633" y="24193"/>
                  </a:cubicBezTo>
                  <a:cubicBezTo>
                    <a:pt x="264633" y="9676"/>
                    <a:pt x="264633" y="9676"/>
                    <a:pt x="264633" y="9676"/>
                  </a:cubicBezTo>
                  <a:cubicBezTo>
                    <a:pt x="270427" y="2903"/>
                    <a:pt x="270427" y="2903"/>
                    <a:pt x="270427" y="2903"/>
                  </a:cubicBezTo>
                  <a:cubicBezTo>
                    <a:pt x="270427" y="24193"/>
                    <a:pt x="270427" y="24193"/>
                    <a:pt x="270427" y="24193"/>
                  </a:cubicBezTo>
                  <a:cubicBezTo>
                    <a:pt x="276224" y="24193"/>
                    <a:pt x="276224" y="24193"/>
                    <a:pt x="276224" y="24193"/>
                  </a:cubicBezTo>
                  <a:cubicBezTo>
                    <a:pt x="276224" y="32902"/>
                    <a:pt x="276224" y="32902"/>
                    <a:pt x="276224" y="32902"/>
                  </a:cubicBezTo>
                  <a:cubicBezTo>
                    <a:pt x="270427" y="32902"/>
                    <a:pt x="270427" y="32902"/>
                    <a:pt x="270427" y="32902"/>
                  </a:cubicBezTo>
                  <a:cubicBezTo>
                    <a:pt x="270427" y="68707"/>
                    <a:pt x="270427" y="68707"/>
                    <a:pt x="270427" y="68707"/>
                  </a:cubicBezTo>
                  <a:cubicBezTo>
                    <a:pt x="270427" y="71610"/>
                    <a:pt x="270427" y="73544"/>
                    <a:pt x="270427" y="74513"/>
                  </a:cubicBezTo>
                  <a:cubicBezTo>
                    <a:pt x="270427" y="75480"/>
                    <a:pt x="271395" y="75480"/>
                    <a:pt x="271395" y="76447"/>
                  </a:cubicBezTo>
                  <a:cubicBezTo>
                    <a:pt x="272360" y="76447"/>
                    <a:pt x="272360" y="77416"/>
                    <a:pt x="273325" y="77416"/>
                  </a:cubicBezTo>
                  <a:cubicBezTo>
                    <a:pt x="274292" y="77416"/>
                    <a:pt x="275257" y="77416"/>
                    <a:pt x="276224" y="76447"/>
                  </a:cubicBezTo>
                  <a:close/>
                  <a:moveTo>
                    <a:pt x="284916" y="109349"/>
                  </a:moveTo>
                  <a:cubicBezTo>
                    <a:pt x="284916" y="99673"/>
                    <a:pt x="284916" y="99673"/>
                    <a:pt x="284916" y="99673"/>
                  </a:cubicBezTo>
                  <a:cubicBezTo>
                    <a:pt x="285881" y="100640"/>
                    <a:pt x="286848" y="100640"/>
                    <a:pt x="287813" y="100640"/>
                  </a:cubicBezTo>
                  <a:cubicBezTo>
                    <a:pt x="288778" y="100640"/>
                    <a:pt x="289745" y="100640"/>
                    <a:pt x="290710" y="99673"/>
                  </a:cubicBezTo>
                  <a:cubicBezTo>
                    <a:pt x="291677" y="98704"/>
                    <a:pt x="292642" y="97737"/>
                    <a:pt x="292642" y="96770"/>
                  </a:cubicBezTo>
                  <a:cubicBezTo>
                    <a:pt x="292642" y="95801"/>
                    <a:pt x="293607" y="92898"/>
                    <a:pt x="294574" y="89028"/>
                  </a:cubicBezTo>
                  <a:cubicBezTo>
                    <a:pt x="294574" y="88061"/>
                    <a:pt x="294574" y="87092"/>
                    <a:pt x="294574" y="86125"/>
                  </a:cubicBezTo>
                  <a:cubicBezTo>
                    <a:pt x="282018" y="24193"/>
                    <a:pt x="282018" y="24193"/>
                    <a:pt x="282018" y="24193"/>
                  </a:cubicBezTo>
                  <a:cubicBezTo>
                    <a:pt x="287813" y="24193"/>
                    <a:pt x="287813" y="24193"/>
                    <a:pt x="287813" y="24193"/>
                  </a:cubicBezTo>
                  <a:cubicBezTo>
                    <a:pt x="295539" y="59998"/>
                    <a:pt x="295539" y="59998"/>
                    <a:pt x="295539" y="59998"/>
                  </a:cubicBezTo>
                  <a:cubicBezTo>
                    <a:pt x="296505" y="64835"/>
                    <a:pt x="297472" y="69674"/>
                    <a:pt x="297472" y="74513"/>
                  </a:cubicBezTo>
                  <a:cubicBezTo>
                    <a:pt x="298437" y="69674"/>
                    <a:pt x="299402" y="64835"/>
                    <a:pt x="300369" y="59998"/>
                  </a:cubicBezTo>
                  <a:cubicBezTo>
                    <a:pt x="307128" y="24193"/>
                    <a:pt x="307128" y="24193"/>
                    <a:pt x="307128" y="24193"/>
                  </a:cubicBezTo>
                  <a:cubicBezTo>
                    <a:pt x="312925" y="24193"/>
                    <a:pt x="312925" y="24193"/>
                    <a:pt x="312925" y="24193"/>
                  </a:cubicBezTo>
                  <a:cubicBezTo>
                    <a:pt x="300369" y="87092"/>
                    <a:pt x="300369" y="87092"/>
                    <a:pt x="300369" y="87092"/>
                  </a:cubicBezTo>
                  <a:cubicBezTo>
                    <a:pt x="298437" y="93867"/>
                    <a:pt x="297472" y="98704"/>
                    <a:pt x="297472" y="100640"/>
                  </a:cubicBezTo>
                  <a:cubicBezTo>
                    <a:pt x="295539" y="104512"/>
                    <a:pt x="294574" y="107415"/>
                    <a:pt x="293607" y="108382"/>
                  </a:cubicBezTo>
                  <a:cubicBezTo>
                    <a:pt x="292642" y="110318"/>
                    <a:pt x="290710" y="111285"/>
                    <a:pt x="288778" y="111285"/>
                  </a:cubicBezTo>
                  <a:cubicBezTo>
                    <a:pt x="287813" y="111285"/>
                    <a:pt x="286848" y="110318"/>
                    <a:pt x="284916" y="109349"/>
                  </a:cubicBezTo>
                  <a:close/>
                  <a:moveTo>
                    <a:pt x="334173" y="55159"/>
                  </a:moveTo>
                  <a:cubicBezTo>
                    <a:pt x="334173" y="43547"/>
                    <a:pt x="336103" y="35805"/>
                    <a:pt x="339002" y="29999"/>
                  </a:cubicBezTo>
                  <a:cubicBezTo>
                    <a:pt x="341899" y="25160"/>
                    <a:pt x="345761" y="23224"/>
                    <a:pt x="349626" y="23224"/>
                  </a:cubicBezTo>
                  <a:cubicBezTo>
                    <a:pt x="354455" y="23224"/>
                    <a:pt x="358317" y="26127"/>
                    <a:pt x="361215" y="30966"/>
                  </a:cubicBezTo>
                  <a:cubicBezTo>
                    <a:pt x="364112" y="36772"/>
                    <a:pt x="366044" y="44514"/>
                    <a:pt x="366044" y="54190"/>
                  </a:cubicBezTo>
                  <a:cubicBezTo>
                    <a:pt x="366044" y="61932"/>
                    <a:pt x="365079" y="68707"/>
                    <a:pt x="363147" y="73544"/>
                  </a:cubicBezTo>
                  <a:cubicBezTo>
                    <a:pt x="362180" y="77416"/>
                    <a:pt x="360250" y="81286"/>
                    <a:pt x="358317" y="83222"/>
                  </a:cubicBezTo>
                  <a:cubicBezTo>
                    <a:pt x="355420" y="86125"/>
                    <a:pt x="352523" y="87092"/>
                    <a:pt x="349626" y="87092"/>
                  </a:cubicBezTo>
                  <a:cubicBezTo>
                    <a:pt x="344796" y="87092"/>
                    <a:pt x="340932" y="84189"/>
                    <a:pt x="338035" y="79352"/>
                  </a:cubicBezTo>
                  <a:cubicBezTo>
                    <a:pt x="335138" y="73544"/>
                    <a:pt x="334173" y="65804"/>
                    <a:pt x="334173" y="55159"/>
                  </a:cubicBezTo>
                  <a:close/>
                  <a:moveTo>
                    <a:pt x="339967" y="55159"/>
                  </a:moveTo>
                  <a:cubicBezTo>
                    <a:pt x="339967" y="62901"/>
                    <a:pt x="340932" y="68707"/>
                    <a:pt x="342864" y="72577"/>
                  </a:cubicBezTo>
                  <a:cubicBezTo>
                    <a:pt x="344796" y="76447"/>
                    <a:pt x="346729" y="78383"/>
                    <a:pt x="349626" y="78383"/>
                  </a:cubicBezTo>
                  <a:cubicBezTo>
                    <a:pt x="352523" y="78383"/>
                    <a:pt x="355420" y="76447"/>
                    <a:pt x="356385" y="72577"/>
                  </a:cubicBezTo>
                  <a:cubicBezTo>
                    <a:pt x="358317" y="68707"/>
                    <a:pt x="359283" y="62901"/>
                    <a:pt x="359283" y="55159"/>
                  </a:cubicBezTo>
                  <a:cubicBezTo>
                    <a:pt x="359283" y="47417"/>
                    <a:pt x="358317" y="41611"/>
                    <a:pt x="356385" y="37741"/>
                  </a:cubicBezTo>
                  <a:cubicBezTo>
                    <a:pt x="355420" y="33869"/>
                    <a:pt x="352523" y="31933"/>
                    <a:pt x="349626" y="31933"/>
                  </a:cubicBezTo>
                  <a:cubicBezTo>
                    <a:pt x="346729" y="31933"/>
                    <a:pt x="344796" y="33869"/>
                    <a:pt x="342864" y="37741"/>
                  </a:cubicBezTo>
                  <a:cubicBezTo>
                    <a:pt x="340932" y="41611"/>
                    <a:pt x="339967" y="47417"/>
                    <a:pt x="339967" y="55159"/>
                  </a:cubicBezTo>
                  <a:close/>
                  <a:moveTo>
                    <a:pt x="377633" y="86125"/>
                  </a:moveTo>
                  <a:cubicBezTo>
                    <a:pt x="377633" y="32902"/>
                    <a:pt x="377633" y="32902"/>
                    <a:pt x="377633" y="32902"/>
                  </a:cubicBezTo>
                  <a:cubicBezTo>
                    <a:pt x="371839" y="32902"/>
                    <a:pt x="371839" y="32902"/>
                    <a:pt x="371839" y="32902"/>
                  </a:cubicBezTo>
                  <a:cubicBezTo>
                    <a:pt x="371839" y="24193"/>
                    <a:pt x="371839" y="24193"/>
                    <a:pt x="371839" y="24193"/>
                  </a:cubicBezTo>
                  <a:cubicBezTo>
                    <a:pt x="377633" y="24193"/>
                    <a:pt x="377633" y="24193"/>
                    <a:pt x="377633" y="24193"/>
                  </a:cubicBezTo>
                  <a:cubicBezTo>
                    <a:pt x="377633" y="18387"/>
                    <a:pt x="377633" y="18387"/>
                    <a:pt x="377633" y="18387"/>
                  </a:cubicBezTo>
                  <a:cubicBezTo>
                    <a:pt x="377633" y="13548"/>
                    <a:pt x="377633" y="10645"/>
                    <a:pt x="377633" y="8709"/>
                  </a:cubicBezTo>
                  <a:cubicBezTo>
                    <a:pt x="378600" y="5806"/>
                    <a:pt x="379565" y="3870"/>
                    <a:pt x="380532" y="1936"/>
                  </a:cubicBezTo>
                  <a:cubicBezTo>
                    <a:pt x="382462" y="0"/>
                    <a:pt x="384395" y="0"/>
                    <a:pt x="386327" y="0"/>
                  </a:cubicBezTo>
                  <a:cubicBezTo>
                    <a:pt x="388257" y="0"/>
                    <a:pt x="390189" y="0"/>
                    <a:pt x="392121" y="967"/>
                  </a:cubicBezTo>
                  <a:cubicBezTo>
                    <a:pt x="391156" y="9676"/>
                    <a:pt x="391156" y="9676"/>
                    <a:pt x="391156" y="9676"/>
                  </a:cubicBezTo>
                  <a:cubicBezTo>
                    <a:pt x="390189" y="9676"/>
                    <a:pt x="389224" y="8709"/>
                    <a:pt x="387292" y="8709"/>
                  </a:cubicBezTo>
                  <a:cubicBezTo>
                    <a:pt x="386327" y="8709"/>
                    <a:pt x="384395" y="9676"/>
                    <a:pt x="384395" y="11612"/>
                  </a:cubicBezTo>
                  <a:cubicBezTo>
                    <a:pt x="383429" y="12581"/>
                    <a:pt x="383429" y="15484"/>
                    <a:pt x="383429" y="18387"/>
                  </a:cubicBezTo>
                  <a:cubicBezTo>
                    <a:pt x="383429" y="24193"/>
                    <a:pt x="383429" y="24193"/>
                    <a:pt x="383429" y="24193"/>
                  </a:cubicBezTo>
                  <a:cubicBezTo>
                    <a:pt x="389224" y="24193"/>
                    <a:pt x="389224" y="24193"/>
                    <a:pt x="389224" y="24193"/>
                  </a:cubicBezTo>
                  <a:cubicBezTo>
                    <a:pt x="389224" y="32902"/>
                    <a:pt x="389224" y="32902"/>
                    <a:pt x="389224" y="32902"/>
                  </a:cubicBezTo>
                  <a:cubicBezTo>
                    <a:pt x="383429" y="32902"/>
                    <a:pt x="383429" y="32902"/>
                    <a:pt x="383429" y="32902"/>
                  </a:cubicBezTo>
                  <a:cubicBezTo>
                    <a:pt x="383429" y="86125"/>
                    <a:pt x="383429" y="86125"/>
                    <a:pt x="383429" y="86125"/>
                  </a:cubicBezTo>
                  <a:cubicBezTo>
                    <a:pt x="377633" y="86125"/>
                    <a:pt x="377633" y="86125"/>
                    <a:pt x="377633" y="86125"/>
                  </a:cubicBezTo>
                  <a:close/>
                  <a:moveTo>
                    <a:pt x="413369" y="86125"/>
                  </a:moveTo>
                  <a:cubicBezTo>
                    <a:pt x="413369" y="967"/>
                    <a:pt x="413369" y="967"/>
                    <a:pt x="413369" y="967"/>
                  </a:cubicBezTo>
                  <a:cubicBezTo>
                    <a:pt x="447172" y="967"/>
                    <a:pt x="447172" y="967"/>
                    <a:pt x="447172" y="967"/>
                  </a:cubicBezTo>
                  <a:cubicBezTo>
                    <a:pt x="447172" y="10645"/>
                    <a:pt x="447172" y="10645"/>
                    <a:pt x="447172" y="10645"/>
                  </a:cubicBezTo>
                  <a:cubicBezTo>
                    <a:pt x="419163" y="10645"/>
                    <a:pt x="419163" y="10645"/>
                    <a:pt x="419163" y="10645"/>
                  </a:cubicBezTo>
                  <a:cubicBezTo>
                    <a:pt x="419163" y="36772"/>
                    <a:pt x="419163" y="36772"/>
                    <a:pt x="419163" y="36772"/>
                  </a:cubicBezTo>
                  <a:cubicBezTo>
                    <a:pt x="445240" y="36772"/>
                    <a:pt x="445240" y="36772"/>
                    <a:pt x="445240" y="36772"/>
                  </a:cubicBezTo>
                  <a:cubicBezTo>
                    <a:pt x="445240" y="47417"/>
                    <a:pt x="445240" y="47417"/>
                    <a:pt x="445240" y="47417"/>
                  </a:cubicBezTo>
                  <a:cubicBezTo>
                    <a:pt x="419163" y="47417"/>
                    <a:pt x="419163" y="47417"/>
                    <a:pt x="419163" y="47417"/>
                  </a:cubicBezTo>
                  <a:cubicBezTo>
                    <a:pt x="419163" y="76447"/>
                    <a:pt x="419163" y="76447"/>
                    <a:pt x="419163" y="76447"/>
                  </a:cubicBezTo>
                  <a:cubicBezTo>
                    <a:pt x="448138" y="76447"/>
                    <a:pt x="448138" y="76447"/>
                    <a:pt x="448138" y="76447"/>
                  </a:cubicBezTo>
                  <a:cubicBezTo>
                    <a:pt x="448138" y="86125"/>
                    <a:pt x="448138" y="86125"/>
                    <a:pt x="448138" y="86125"/>
                  </a:cubicBezTo>
                  <a:cubicBezTo>
                    <a:pt x="413369" y="86125"/>
                    <a:pt x="413369" y="86125"/>
                    <a:pt x="413369" y="86125"/>
                  </a:cubicBezTo>
                  <a:close/>
                  <a:moveTo>
                    <a:pt x="458761" y="86125"/>
                  </a:moveTo>
                  <a:cubicBezTo>
                    <a:pt x="458761" y="967"/>
                    <a:pt x="458761" y="967"/>
                    <a:pt x="458761" y="967"/>
                  </a:cubicBezTo>
                  <a:cubicBezTo>
                    <a:pt x="464558" y="967"/>
                    <a:pt x="464558" y="967"/>
                    <a:pt x="464558" y="967"/>
                  </a:cubicBezTo>
                  <a:cubicBezTo>
                    <a:pt x="464558" y="86125"/>
                    <a:pt x="464558" y="86125"/>
                    <a:pt x="464558" y="86125"/>
                  </a:cubicBezTo>
                  <a:cubicBezTo>
                    <a:pt x="458761" y="86125"/>
                    <a:pt x="458761" y="86125"/>
                    <a:pt x="458761" y="86125"/>
                  </a:cubicBezTo>
                  <a:close/>
                  <a:moveTo>
                    <a:pt x="500292" y="65804"/>
                  </a:moveTo>
                  <a:cubicBezTo>
                    <a:pt x="506088" y="67738"/>
                    <a:pt x="506088" y="67738"/>
                    <a:pt x="506088" y="67738"/>
                  </a:cubicBezTo>
                  <a:cubicBezTo>
                    <a:pt x="505121" y="73544"/>
                    <a:pt x="504156" y="78383"/>
                    <a:pt x="501259" y="82255"/>
                  </a:cubicBezTo>
                  <a:cubicBezTo>
                    <a:pt x="498362" y="86125"/>
                    <a:pt x="495462" y="87092"/>
                    <a:pt x="491600" y="87092"/>
                  </a:cubicBezTo>
                  <a:cubicBezTo>
                    <a:pt x="486771" y="87092"/>
                    <a:pt x="482908" y="84189"/>
                    <a:pt x="480011" y="79352"/>
                  </a:cubicBezTo>
                  <a:cubicBezTo>
                    <a:pt x="477112" y="73544"/>
                    <a:pt x="475182" y="65804"/>
                    <a:pt x="475182" y="56126"/>
                  </a:cubicBezTo>
                  <a:cubicBezTo>
                    <a:pt x="475182" y="45481"/>
                    <a:pt x="477112" y="37741"/>
                    <a:pt x="480011" y="31933"/>
                  </a:cubicBezTo>
                  <a:cubicBezTo>
                    <a:pt x="482908" y="26127"/>
                    <a:pt x="486771" y="23224"/>
                    <a:pt x="491600" y="23224"/>
                  </a:cubicBezTo>
                  <a:cubicBezTo>
                    <a:pt x="495462" y="23224"/>
                    <a:pt x="499327" y="26127"/>
                    <a:pt x="502224" y="31933"/>
                  </a:cubicBezTo>
                  <a:cubicBezTo>
                    <a:pt x="505121" y="36772"/>
                    <a:pt x="506088" y="44514"/>
                    <a:pt x="506088" y="55159"/>
                  </a:cubicBezTo>
                  <a:cubicBezTo>
                    <a:pt x="506088" y="56126"/>
                    <a:pt x="506088" y="57095"/>
                    <a:pt x="506088" y="58062"/>
                  </a:cubicBezTo>
                  <a:cubicBezTo>
                    <a:pt x="480976" y="58062"/>
                    <a:pt x="480976" y="58062"/>
                    <a:pt x="480976" y="58062"/>
                  </a:cubicBezTo>
                  <a:cubicBezTo>
                    <a:pt x="481941" y="64835"/>
                    <a:pt x="482908" y="69674"/>
                    <a:pt x="484838" y="73544"/>
                  </a:cubicBezTo>
                  <a:cubicBezTo>
                    <a:pt x="486771" y="77416"/>
                    <a:pt x="488703" y="78383"/>
                    <a:pt x="491600" y="78383"/>
                  </a:cubicBezTo>
                  <a:cubicBezTo>
                    <a:pt x="493532" y="78383"/>
                    <a:pt x="495462" y="77416"/>
                    <a:pt x="496429" y="75480"/>
                  </a:cubicBezTo>
                  <a:cubicBezTo>
                    <a:pt x="498362" y="73544"/>
                    <a:pt x="499327" y="70641"/>
                    <a:pt x="500292" y="65804"/>
                  </a:cubicBezTo>
                  <a:close/>
                  <a:moveTo>
                    <a:pt x="481941" y="49353"/>
                  </a:moveTo>
                  <a:cubicBezTo>
                    <a:pt x="500292" y="49353"/>
                    <a:pt x="500292" y="49353"/>
                    <a:pt x="500292" y="49353"/>
                  </a:cubicBezTo>
                  <a:cubicBezTo>
                    <a:pt x="500292" y="44514"/>
                    <a:pt x="499327" y="40644"/>
                    <a:pt x="498362" y="37741"/>
                  </a:cubicBezTo>
                  <a:cubicBezTo>
                    <a:pt x="496429" y="33869"/>
                    <a:pt x="494497" y="31933"/>
                    <a:pt x="491600" y="31933"/>
                  </a:cubicBezTo>
                  <a:cubicBezTo>
                    <a:pt x="488703" y="31933"/>
                    <a:pt x="486771" y="32902"/>
                    <a:pt x="484838" y="36772"/>
                  </a:cubicBezTo>
                  <a:cubicBezTo>
                    <a:pt x="482908" y="39675"/>
                    <a:pt x="481941" y="43547"/>
                    <a:pt x="481941" y="49353"/>
                  </a:cubicBezTo>
                  <a:close/>
                  <a:moveTo>
                    <a:pt x="538925" y="63868"/>
                  </a:moveTo>
                  <a:cubicBezTo>
                    <a:pt x="544719" y="64835"/>
                    <a:pt x="544719" y="64835"/>
                    <a:pt x="544719" y="64835"/>
                  </a:cubicBezTo>
                  <a:cubicBezTo>
                    <a:pt x="544719" y="71610"/>
                    <a:pt x="542789" y="77416"/>
                    <a:pt x="539890" y="81286"/>
                  </a:cubicBezTo>
                  <a:cubicBezTo>
                    <a:pt x="537960" y="85158"/>
                    <a:pt x="534095" y="87092"/>
                    <a:pt x="531198" y="87092"/>
                  </a:cubicBezTo>
                  <a:cubicBezTo>
                    <a:pt x="526369" y="87092"/>
                    <a:pt x="522506" y="84189"/>
                    <a:pt x="519609" y="79352"/>
                  </a:cubicBezTo>
                  <a:cubicBezTo>
                    <a:pt x="516712" y="73544"/>
                    <a:pt x="515745" y="65804"/>
                    <a:pt x="515745" y="55159"/>
                  </a:cubicBezTo>
                  <a:cubicBezTo>
                    <a:pt x="515745" y="48384"/>
                    <a:pt x="515745" y="42578"/>
                    <a:pt x="517677" y="37741"/>
                  </a:cubicBezTo>
                  <a:cubicBezTo>
                    <a:pt x="518642" y="32902"/>
                    <a:pt x="520574" y="29030"/>
                    <a:pt x="522506" y="27096"/>
                  </a:cubicBezTo>
                  <a:cubicBezTo>
                    <a:pt x="525404" y="24193"/>
                    <a:pt x="528301" y="23224"/>
                    <a:pt x="531198" y="23224"/>
                  </a:cubicBezTo>
                  <a:cubicBezTo>
                    <a:pt x="534095" y="23224"/>
                    <a:pt x="537960" y="25160"/>
                    <a:pt x="539890" y="28063"/>
                  </a:cubicBezTo>
                  <a:cubicBezTo>
                    <a:pt x="541822" y="31933"/>
                    <a:pt x="543754" y="36772"/>
                    <a:pt x="544719" y="42578"/>
                  </a:cubicBezTo>
                  <a:cubicBezTo>
                    <a:pt x="538925" y="44514"/>
                    <a:pt x="538925" y="44514"/>
                    <a:pt x="538925" y="44514"/>
                  </a:cubicBezTo>
                  <a:cubicBezTo>
                    <a:pt x="537960" y="39675"/>
                    <a:pt x="536993" y="36772"/>
                    <a:pt x="536028" y="34838"/>
                  </a:cubicBezTo>
                  <a:cubicBezTo>
                    <a:pt x="535062" y="32902"/>
                    <a:pt x="533130" y="31933"/>
                    <a:pt x="531198" y="31933"/>
                  </a:cubicBezTo>
                  <a:cubicBezTo>
                    <a:pt x="528301" y="31933"/>
                    <a:pt x="525404" y="33869"/>
                    <a:pt x="524439" y="37741"/>
                  </a:cubicBezTo>
                  <a:cubicBezTo>
                    <a:pt x="522506" y="40644"/>
                    <a:pt x="521539" y="47417"/>
                    <a:pt x="521539" y="55159"/>
                  </a:cubicBezTo>
                  <a:cubicBezTo>
                    <a:pt x="521539" y="63868"/>
                    <a:pt x="522506" y="69674"/>
                    <a:pt x="523472" y="73544"/>
                  </a:cubicBezTo>
                  <a:cubicBezTo>
                    <a:pt x="525404" y="77416"/>
                    <a:pt x="528301" y="78383"/>
                    <a:pt x="531198" y="78383"/>
                  </a:cubicBezTo>
                  <a:cubicBezTo>
                    <a:pt x="533130" y="78383"/>
                    <a:pt x="535062" y="77416"/>
                    <a:pt x="536028" y="75480"/>
                  </a:cubicBezTo>
                  <a:cubicBezTo>
                    <a:pt x="537960" y="72577"/>
                    <a:pt x="538925" y="68707"/>
                    <a:pt x="538925" y="63868"/>
                  </a:cubicBezTo>
                  <a:close/>
                  <a:moveTo>
                    <a:pt x="565967" y="76447"/>
                  </a:moveTo>
                  <a:cubicBezTo>
                    <a:pt x="566934" y="86125"/>
                    <a:pt x="566934" y="86125"/>
                    <a:pt x="566934" y="86125"/>
                  </a:cubicBezTo>
                  <a:cubicBezTo>
                    <a:pt x="565002" y="86125"/>
                    <a:pt x="564037" y="87092"/>
                    <a:pt x="562105" y="87092"/>
                  </a:cubicBezTo>
                  <a:cubicBezTo>
                    <a:pt x="560172" y="87092"/>
                    <a:pt x="558240" y="86125"/>
                    <a:pt x="557275" y="85158"/>
                  </a:cubicBezTo>
                  <a:cubicBezTo>
                    <a:pt x="556310" y="84189"/>
                    <a:pt x="555343" y="82255"/>
                    <a:pt x="555343" y="80319"/>
                  </a:cubicBezTo>
                  <a:cubicBezTo>
                    <a:pt x="554378" y="78383"/>
                    <a:pt x="554378" y="74513"/>
                    <a:pt x="554378" y="67738"/>
                  </a:cubicBezTo>
                  <a:cubicBezTo>
                    <a:pt x="554378" y="32902"/>
                    <a:pt x="554378" y="32902"/>
                    <a:pt x="554378" y="32902"/>
                  </a:cubicBezTo>
                  <a:cubicBezTo>
                    <a:pt x="550514" y="32902"/>
                    <a:pt x="550514" y="32902"/>
                    <a:pt x="550514" y="32902"/>
                  </a:cubicBezTo>
                  <a:cubicBezTo>
                    <a:pt x="550514" y="24193"/>
                    <a:pt x="550514" y="24193"/>
                    <a:pt x="550514" y="24193"/>
                  </a:cubicBezTo>
                  <a:cubicBezTo>
                    <a:pt x="554378" y="24193"/>
                    <a:pt x="554378" y="24193"/>
                    <a:pt x="554378" y="24193"/>
                  </a:cubicBezTo>
                  <a:cubicBezTo>
                    <a:pt x="554378" y="9676"/>
                    <a:pt x="554378" y="9676"/>
                    <a:pt x="554378" y="9676"/>
                  </a:cubicBezTo>
                  <a:cubicBezTo>
                    <a:pt x="560172" y="2903"/>
                    <a:pt x="560172" y="2903"/>
                    <a:pt x="560172" y="2903"/>
                  </a:cubicBezTo>
                  <a:cubicBezTo>
                    <a:pt x="560172" y="24193"/>
                    <a:pt x="560172" y="24193"/>
                    <a:pt x="560172" y="24193"/>
                  </a:cubicBezTo>
                  <a:cubicBezTo>
                    <a:pt x="565967" y="24193"/>
                    <a:pt x="565967" y="24193"/>
                    <a:pt x="565967" y="24193"/>
                  </a:cubicBezTo>
                  <a:cubicBezTo>
                    <a:pt x="565967" y="32902"/>
                    <a:pt x="565967" y="32902"/>
                    <a:pt x="565967" y="32902"/>
                  </a:cubicBezTo>
                  <a:cubicBezTo>
                    <a:pt x="560172" y="32902"/>
                    <a:pt x="560172" y="32902"/>
                    <a:pt x="560172" y="32902"/>
                  </a:cubicBezTo>
                  <a:cubicBezTo>
                    <a:pt x="560172" y="68707"/>
                    <a:pt x="560172" y="68707"/>
                    <a:pt x="560172" y="68707"/>
                  </a:cubicBezTo>
                  <a:cubicBezTo>
                    <a:pt x="560172" y="71610"/>
                    <a:pt x="560172" y="73544"/>
                    <a:pt x="560172" y="74513"/>
                  </a:cubicBezTo>
                  <a:cubicBezTo>
                    <a:pt x="560172" y="75480"/>
                    <a:pt x="561140" y="75480"/>
                    <a:pt x="561140" y="76447"/>
                  </a:cubicBezTo>
                  <a:cubicBezTo>
                    <a:pt x="562105" y="76447"/>
                    <a:pt x="562105" y="77416"/>
                    <a:pt x="563070" y="77416"/>
                  </a:cubicBezTo>
                  <a:cubicBezTo>
                    <a:pt x="564037" y="77416"/>
                    <a:pt x="565002" y="77416"/>
                    <a:pt x="565967" y="76447"/>
                  </a:cubicBezTo>
                  <a:close/>
                  <a:moveTo>
                    <a:pt x="574661" y="86125"/>
                  </a:moveTo>
                  <a:cubicBezTo>
                    <a:pt x="574661" y="24193"/>
                    <a:pt x="574661" y="24193"/>
                    <a:pt x="574661" y="24193"/>
                  </a:cubicBezTo>
                  <a:cubicBezTo>
                    <a:pt x="580455" y="24193"/>
                    <a:pt x="580455" y="24193"/>
                    <a:pt x="580455" y="24193"/>
                  </a:cubicBezTo>
                  <a:cubicBezTo>
                    <a:pt x="580455" y="33869"/>
                    <a:pt x="580455" y="33869"/>
                    <a:pt x="580455" y="33869"/>
                  </a:cubicBezTo>
                  <a:cubicBezTo>
                    <a:pt x="581420" y="29030"/>
                    <a:pt x="582387" y="26127"/>
                    <a:pt x="584317" y="25160"/>
                  </a:cubicBezTo>
                  <a:cubicBezTo>
                    <a:pt x="585284" y="24193"/>
                    <a:pt x="586250" y="23224"/>
                    <a:pt x="587217" y="23224"/>
                  </a:cubicBezTo>
                  <a:cubicBezTo>
                    <a:pt x="589147" y="23224"/>
                    <a:pt x="591079" y="24193"/>
                    <a:pt x="593011" y="26127"/>
                  </a:cubicBezTo>
                  <a:cubicBezTo>
                    <a:pt x="591079" y="35805"/>
                    <a:pt x="591079" y="35805"/>
                    <a:pt x="591079" y="35805"/>
                  </a:cubicBezTo>
                  <a:cubicBezTo>
                    <a:pt x="590114" y="34838"/>
                    <a:pt x="588182" y="33869"/>
                    <a:pt x="587217" y="33869"/>
                  </a:cubicBezTo>
                  <a:cubicBezTo>
                    <a:pt x="586250" y="33869"/>
                    <a:pt x="585284" y="34838"/>
                    <a:pt x="584317" y="35805"/>
                  </a:cubicBezTo>
                  <a:cubicBezTo>
                    <a:pt x="582387" y="37741"/>
                    <a:pt x="582387" y="39675"/>
                    <a:pt x="581420" y="41611"/>
                  </a:cubicBezTo>
                  <a:cubicBezTo>
                    <a:pt x="581420" y="45481"/>
                    <a:pt x="580455" y="49353"/>
                    <a:pt x="580455" y="54190"/>
                  </a:cubicBezTo>
                  <a:cubicBezTo>
                    <a:pt x="580455" y="86125"/>
                    <a:pt x="580455" y="86125"/>
                    <a:pt x="580455" y="86125"/>
                  </a:cubicBezTo>
                  <a:cubicBezTo>
                    <a:pt x="574661" y="86125"/>
                    <a:pt x="574661" y="86125"/>
                    <a:pt x="574661" y="86125"/>
                  </a:cubicBezTo>
                  <a:close/>
                  <a:moveTo>
                    <a:pt x="597840" y="55159"/>
                  </a:moveTo>
                  <a:cubicBezTo>
                    <a:pt x="597840" y="43547"/>
                    <a:pt x="599771" y="35805"/>
                    <a:pt x="603635" y="29999"/>
                  </a:cubicBezTo>
                  <a:cubicBezTo>
                    <a:pt x="606532" y="25160"/>
                    <a:pt x="610395" y="23224"/>
                    <a:pt x="614259" y="23224"/>
                  </a:cubicBezTo>
                  <a:cubicBezTo>
                    <a:pt x="619088" y="23224"/>
                    <a:pt x="622950" y="26127"/>
                    <a:pt x="625848" y="30966"/>
                  </a:cubicBezTo>
                  <a:cubicBezTo>
                    <a:pt x="628745" y="36772"/>
                    <a:pt x="629712" y="44514"/>
                    <a:pt x="629712" y="54190"/>
                  </a:cubicBezTo>
                  <a:cubicBezTo>
                    <a:pt x="629712" y="61932"/>
                    <a:pt x="629712" y="68707"/>
                    <a:pt x="627780" y="73544"/>
                  </a:cubicBezTo>
                  <a:cubicBezTo>
                    <a:pt x="626815" y="77416"/>
                    <a:pt x="624883" y="81286"/>
                    <a:pt x="621985" y="83222"/>
                  </a:cubicBezTo>
                  <a:cubicBezTo>
                    <a:pt x="620053" y="86125"/>
                    <a:pt x="617156" y="87092"/>
                    <a:pt x="614259" y="87092"/>
                  </a:cubicBezTo>
                  <a:cubicBezTo>
                    <a:pt x="609429" y="87092"/>
                    <a:pt x="605567" y="84189"/>
                    <a:pt x="602668" y="79352"/>
                  </a:cubicBezTo>
                  <a:cubicBezTo>
                    <a:pt x="599771" y="73544"/>
                    <a:pt x="597840" y="65804"/>
                    <a:pt x="597840" y="55159"/>
                  </a:cubicBezTo>
                  <a:close/>
                  <a:moveTo>
                    <a:pt x="604600" y="55159"/>
                  </a:moveTo>
                  <a:cubicBezTo>
                    <a:pt x="604600" y="62901"/>
                    <a:pt x="605567" y="68707"/>
                    <a:pt x="606532" y="72577"/>
                  </a:cubicBezTo>
                  <a:cubicBezTo>
                    <a:pt x="608464" y="76447"/>
                    <a:pt x="611361" y="78383"/>
                    <a:pt x="614259" y="78383"/>
                  </a:cubicBezTo>
                  <a:cubicBezTo>
                    <a:pt x="617156" y="78383"/>
                    <a:pt x="619088" y="76447"/>
                    <a:pt x="621018" y="72577"/>
                  </a:cubicBezTo>
                  <a:cubicBezTo>
                    <a:pt x="622950" y="68707"/>
                    <a:pt x="623917" y="62901"/>
                    <a:pt x="623917" y="55159"/>
                  </a:cubicBezTo>
                  <a:cubicBezTo>
                    <a:pt x="623917" y="47417"/>
                    <a:pt x="622950" y="41611"/>
                    <a:pt x="621018" y="37741"/>
                  </a:cubicBezTo>
                  <a:cubicBezTo>
                    <a:pt x="619088" y="33869"/>
                    <a:pt x="617156" y="31933"/>
                    <a:pt x="614259" y="31933"/>
                  </a:cubicBezTo>
                  <a:cubicBezTo>
                    <a:pt x="611361" y="31933"/>
                    <a:pt x="608464" y="33869"/>
                    <a:pt x="606532" y="37741"/>
                  </a:cubicBezTo>
                  <a:cubicBezTo>
                    <a:pt x="605567" y="41611"/>
                    <a:pt x="604600" y="47417"/>
                    <a:pt x="604600" y="55159"/>
                  </a:cubicBezTo>
                  <a:close/>
                  <a:moveTo>
                    <a:pt x="640336" y="86125"/>
                  </a:moveTo>
                  <a:cubicBezTo>
                    <a:pt x="640336" y="24193"/>
                    <a:pt x="640336" y="24193"/>
                    <a:pt x="640336" y="24193"/>
                  </a:cubicBezTo>
                  <a:cubicBezTo>
                    <a:pt x="645165" y="24193"/>
                    <a:pt x="645165" y="24193"/>
                    <a:pt x="645165" y="24193"/>
                  </a:cubicBezTo>
                  <a:cubicBezTo>
                    <a:pt x="645165" y="32902"/>
                    <a:pt x="645165" y="32902"/>
                    <a:pt x="645165" y="32902"/>
                  </a:cubicBezTo>
                  <a:cubicBezTo>
                    <a:pt x="648062" y="26127"/>
                    <a:pt x="651925" y="23224"/>
                    <a:pt x="655789" y="23224"/>
                  </a:cubicBezTo>
                  <a:cubicBezTo>
                    <a:pt x="658686" y="23224"/>
                    <a:pt x="659651" y="24193"/>
                    <a:pt x="661583" y="25160"/>
                  </a:cubicBezTo>
                  <a:cubicBezTo>
                    <a:pt x="663516" y="26127"/>
                    <a:pt x="664481" y="28063"/>
                    <a:pt x="665446" y="29999"/>
                  </a:cubicBezTo>
                  <a:cubicBezTo>
                    <a:pt x="666413" y="32902"/>
                    <a:pt x="667378" y="34838"/>
                    <a:pt x="667378" y="37741"/>
                  </a:cubicBezTo>
                  <a:cubicBezTo>
                    <a:pt x="667378" y="39675"/>
                    <a:pt x="667378" y="43547"/>
                    <a:pt x="667378" y="48384"/>
                  </a:cubicBezTo>
                  <a:cubicBezTo>
                    <a:pt x="667378" y="86125"/>
                    <a:pt x="667378" y="86125"/>
                    <a:pt x="667378" y="86125"/>
                  </a:cubicBezTo>
                  <a:cubicBezTo>
                    <a:pt x="661583" y="86125"/>
                    <a:pt x="661583" y="86125"/>
                    <a:pt x="661583" y="86125"/>
                  </a:cubicBezTo>
                  <a:cubicBezTo>
                    <a:pt x="661583" y="48384"/>
                    <a:pt x="661583" y="48384"/>
                    <a:pt x="661583" y="48384"/>
                  </a:cubicBezTo>
                  <a:cubicBezTo>
                    <a:pt x="661583" y="44514"/>
                    <a:pt x="661583" y="41611"/>
                    <a:pt x="661583" y="38708"/>
                  </a:cubicBezTo>
                  <a:cubicBezTo>
                    <a:pt x="660618" y="36772"/>
                    <a:pt x="659651" y="34838"/>
                    <a:pt x="658686" y="33869"/>
                  </a:cubicBezTo>
                  <a:cubicBezTo>
                    <a:pt x="657719" y="32902"/>
                    <a:pt x="656754" y="31933"/>
                    <a:pt x="654822" y="31933"/>
                  </a:cubicBezTo>
                  <a:cubicBezTo>
                    <a:pt x="652892" y="31933"/>
                    <a:pt x="649995" y="33869"/>
                    <a:pt x="649027" y="36772"/>
                  </a:cubicBezTo>
                  <a:cubicBezTo>
                    <a:pt x="647095" y="38708"/>
                    <a:pt x="646130" y="44514"/>
                    <a:pt x="646130" y="52256"/>
                  </a:cubicBezTo>
                  <a:cubicBezTo>
                    <a:pt x="646130" y="86125"/>
                    <a:pt x="646130" y="86125"/>
                    <a:pt x="646130" y="86125"/>
                  </a:cubicBezTo>
                  <a:cubicBezTo>
                    <a:pt x="640336" y="86125"/>
                    <a:pt x="640336" y="86125"/>
                    <a:pt x="640336" y="86125"/>
                  </a:cubicBezTo>
                  <a:close/>
                  <a:moveTo>
                    <a:pt x="679934" y="13548"/>
                  </a:moveTo>
                  <a:cubicBezTo>
                    <a:pt x="679934" y="967"/>
                    <a:pt x="679934" y="967"/>
                    <a:pt x="679934" y="967"/>
                  </a:cubicBezTo>
                  <a:cubicBezTo>
                    <a:pt x="685728" y="967"/>
                    <a:pt x="685728" y="967"/>
                    <a:pt x="685728" y="967"/>
                  </a:cubicBezTo>
                  <a:cubicBezTo>
                    <a:pt x="685728" y="13548"/>
                    <a:pt x="685728" y="13548"/>
                    <a:pt x="685728" y="13548"/>
                  </a:cubicBezTo>
                  <a:cubicBezTo>
                    <a:pt x="679934" y="13548"/>
                    <a:pt x="679934" y="13548"/>
                    <a:pt x="679934" y="13548"/>
                  </a:cubicBezTo>
                  <a:close/>
                  <a:moveTo>
                    <a:pt x="679934" y="86125"/>
                  </a:moveTo>
                  <a:cubicBezTo>
                    <a:pt x="679934" y="24193"/>
                    <a:pt x="679934" y="24193"/>
                    <a:pt x="679934" y="24193"/>
                  </a:cubicBezTo>
                  <a:cubicBezTo>
                    <a:pt x="685728" y="24193"/>
                    <a:pt x="685728" y="24193"/>
                    <a:pt x="685728" y="24193"/>
                  </a:cubicBezTo>
                  <a:cubicBezTo>
                    <a:pt x="685728" y="86125"/>
                    <a:pt x="685728" y="86125"/>
                    <a:pt x="685728" y="86125"/>
                  </a:cubicBezTo>
                  <a:cubicBezTo>
                    <a:pt x="679934" y="86125"/>
                    <a:pt x="679934" y="86125"/>
                    <a:pt x="679934" y="86125"/>
                  </a:cubicBezTo>
                  <a:close/>
                  <a:moveTo>
                    <a:pt x="720497" y="63868"/>
                  </a:moveTo>
                  <a:cubicBezTo>
                    <a:pt x="726294" y="64835"/>
                    <a:pt x="726294" y="64835"/>
                    <a:pt x="726294" y="64835"/>
                  </a:cubicBezTo>
                  <a:cubicBezTo>
                    <a:pt x="725327" y="71610"/>
                    <a:pt x="723396" y="77416"/>
                    <a:pt x="721464" y="81286"/>
                  </a:cubicBezTo>
                  <a:cubicBezTo>
                    <a:pt x="718567" y="85158"/>
                    <a:pt x="715670" y="87092"/>
                    <a:pt x="711805" y="87092"/>
                  </a:cubicBezTo>
                  <a:cubicBezTo>
                    <a:pt x="706976" y="87092"/>
                    <a:pt x="703114" y="84189"/>
                    <a:pt x="701182" y="79352"/>
                  </a:cubicBezTo>
                  <a:cubicBezTo>
                    <a:pt x="698284" y="73544"/>
                    <a:pt x="696352" y="65804"/>
                    <a:pt x="696352" y="55159"/>
                  </a:cubicBezTo>
                  <a:cubicBezTo>
                    <a:pt x="696352" y="48384"/>
                    <a:pt x="697319" y="42578"/>
                    <a:pt x="698284" y="37741"/>
                  </a:cubicBezTo>
                  <a:cubicBezTo>
                    <a:pt x="699250" y="32902"/>
                    <a:pt x="701182" y="29030"/>
                    <a:pt x="704079" y="27096"/>
                  </a:cubicBezTo>
                  <a:cubicBezTo>
                    <a:pt x="706011" y="24193"/>
                    <a:pt x="708908" y="23224"/>
                    <a:pt x="711805" y="23224"/>
                  </a:cubicBezTo>
                  <a:cubicBezTo>
                    <a:pt x="715670" y="23224"/>
                    <a:pt x="718567" y="25160"/>
                    <a:pt x="720497" y="28063"/>
                  </a:cubicBezTo>
                  <a:cubicBezTo>
                    <a:pt x="723396" y="31933"/>
                    <a:pt x="724361" y="36772"/>
                    <a:pt x="725327" y="42578"/>
                  </a:cubicBezTo>
                  <a:cubicBezTo>
                    <a:pt x="719532" y="44514"/>
                    <a:pt x="719532" y="44514"/>
                    <a:pt x="719532" y="44514"/>
                  </a:cubicBezTo>
                  <a:cubicBezTo>
                    <a:pt x="719532" y="39675"/>
                    <a:pt x="718567" y="36772"/>
                    <a:pt x="716635" y="34838"/>
                  </a:cubicBezTo>
                  <a:cubicBezTo>
                    <a:pt x="715670" y="32902"/>
                    <a:pt x="713738" y="31933"/>
                    <a:pt x="711805" y="31933"/>
                  </a:cubicBezTo>
                  <a:cubicBezTo>
                    <a:pt x="708908" y="31933"/>
                    <a:pt x="706976" y="33869"/>
                    <a:pt x="705046" y="37741"/>
                  </a:cubicBezTo>
                  <a:cubicBezTo>
                    <a:pt x="703114" y="40644"/>
                    <a:pt x="702147" y="47417"/>
                    <a:pt x="702147" y="55159"/>
                  </a:cubicBezTo>
                  <a:cubicBezTo>
                    <a:pt x="702147" y="63868"/>
                    <a:pt x="703114" y="69674"/>
                    <a:pt x="705046" y="73544"/>
                  </a:cubicBezTo>
                  <a:cubicBezTo>
                    <a:pt x="706976" y="77416"/>
                    <a:pt x="708908" y="78383"/>
                    <a:pt x="711805" y="78383"/>
                  </a:cubicBezTo>
                  <a:cubicBezTo>
                    <a:pt x="713738" y="78383"/>
                    <a:pt x="715670" y="77416"/>
                    <a:pt x="717600" y="75480"/>
                  </a:cubicBezTo>
                  <a:cubicBezTo>
                    <a:pt x="718567" y="72577"/>
                    <a:pt x="719532" y="68707"/>
                    <a:pt x="720497" y="63868"/>
                  </a:cubicBezTo>
                  <a:close/>
                  <a:moveTo>
                    <a:pt x="747541" y="59029"/>
                  </a:moveTo>
                  <a:cubicBezTo>
                    <a:pt x="753336" y="58062"/>
                    <a:pt x="753336" y="58062"/>
                    <a:pt x="753336" y="58062"/>
                  </a:cubicBezTo>
                  <a:cubicBezTo>
                    <a:pt x="753336" y="61932"/>
                    <a:pt x="754301" y="65804"/>
                    <a:pt x="755268" y="68707"/>
                  </a:cubicBezTo>
                  <a:cubicBezTo>
                    <a:pt x="756233" y="70641"/>
                    <a:pt x="758165" y="73544"/>
                    <a:pt x="760097" y="74513"/>
                  </a:cubicBezTo>
                  <a:cubicBezTo>
                    <a:pt x="762028" y="76447"/>
                    <a:pt x="764925" y="77416"/>
                    <a:pt x="766857" y="77416"/>
                  </a:cubicBezTo>
                  <a:cubicBezTo>
                    <a:pt x="769754" y="77416"/>
                    <a:pt x="771686" y="76447"/>
                    <a:pt x="773618" y="75480"/>
                  </a:cubicBezTo>
                  <a:cubicBezTo>
                    <a:pt x="775550" y="74513"/>
                    <a:pt x="776516" y="72577"/>
                    <a:pt x="777481" y="70641"/>
                  </a:cubicBezTo>
                  <a:cubicBezTo>
                    <a:pt x="778448" y="67738"/>
                    <a:pt x="778448" y="65804"/>
                    <a:pt x="778448" y="62901"/>
                  </a:cubicBezTo>
                  <a:cubicBezTo>
                    <a:pt x="778448" y="59998"/>
                    <a:pt x="778448" y="58062"/>
                    <a:pt x="777481" y="56126"/>
                  </a:cubicBezTo>
                  <a:cubicBezTo>
                    <a:pt x="776516" y="54190"/>
                    <a:pt x="775550" y="52256"/>
                    <a:pt x="773618" y="51287"/>
                  </a:cubicBezTo>
                  <a:cubicBezTo>
                    <a:pt x="771686" y="50320"/>
                    <a:pt x="768789" y="48384"/>
                    <a:pt x="764925" y="46450"/>
                  </a:cubicBezTo>
                  <a:cubicBezTo>
                    <a:pt x="761062" y="44514"/>
                    <a:pt x="758165" y="43547"/>
                    <a:pt x="756233" y="41611"/>
                  </a:cubicBezTo>
                  <a:cubicBezTo>
                    <a:pt x="753336" y="39675"/>
                    <a:pt x="752371" y="36772"/>
                    <a:pt x="751404" y="33869"/>
                  </a:cubicBezTo>
                  <a:cubicBezTo>
                    <a:pt x="749473" y="29999"/>
                    <a:pt x="749473" y="27096"/>
                    <a:pt x="749473" y="23224"/>
                  </a:cubicBezTo>
                  <a:cubicBezTo>
                    <a:pt x="749473" y="18387"/>
                    <a:pt x="750438" y="14515"/>
                    <a:pt x="751404" y="10645"/>
                  </a:cubicBezTo>
                  <a:cubicBezTo>
                    <a:pt x="752371" y="7742"/>
                    <a:pt x="754301" y="4839"/>
                    <a:pt x="757198" y="2903"/>
                  </a:cubicBezTo>
                  <a:cubicBezTo>
                    <a:pt x="760097" y="967"/>
                    <a:pt x="762994" y="0"/>
                    <a:pt x="765892" y="0"/>
                  </a:cubicBezTo>
                  <a:cubicBezTo>
                    <a:pt x="768789" y="0"/>
                    <a:pt x="772651" y="967"/>
                    <a:pt x="774584" y="2903"/>
                  </a:cubicBezTo>
                  <a:cubicBezTo>
                    <a:pt x="777481" y="4839"/>
                    <a:pt x="779413" y="7742"/>
                    <a:pt x="781345" y="11612"/>
                  </a:cubicBezTo>
                  <a:cubicBezTo>
                    <a:pt x="782310" y="15484"/>
                    <a:pt x="783275" y="20321"/>
                    <a:pt x="783275" y="25160"/>
                  </a:cubicBezTo>
                  <a:cubicBezTo>
                    <a:pt x="777481" y="26127"/>
                    <a:pt x="777481" y="26127"/>
                    <a:pt x="777481" y="26127"/>
                  </a:cubicBezTo>
                  <a:cubicBezTo>
                    <a:pt x="777481" y="20321"/>
                    <a:pt x="775550" y="16451"/>
                    <a:pt x="774584" y="13548"/>
                  </a:cubicBezTo>
                  <a:cubicBezTo>
                    <a:pt x="772651" y="10645"/>
                    <a:pt x="769754" y="9676"/>
                    <a:pt x="765892" y="9676"/>
                  </a:cubicBezTo>
                  <a:cubicBezTo>
                    <a:pt x="762028" y="9676"/>
                    <a:pt x="759130" y="10645"/>
                    <a:pt x="758165" y="13548"/>
                  </a:cubicBezTo>
                  <a:cubicBezTo>
                    <a:pt x="756233" y="15484"/>
                    <a:pt x="755268" y="18387"/>
                    <a:pt x="755268" y="22257"/>
                  </a:cubicBezTo>
                  <a:cubicBezTo>
                    <a:pt x="755268" y="25160"/>
                    <a:pt x="756233" y="28063"/>
                    <a:pt x="757198" y="29999"/>
                  </a:cubicBezTo>
                  <a:cubicBezTo>
                    <a:pt x="758165" y="31933"/>
                    <a:pt x="761062" y="33869"/>
                    <a:pt x="766857" y="35805"/>
                  </a:cubicBezTo>
                  <a:cubicBezTo>
                    <a:pt x="771686" y="37741"/>
                    <a:pt x="774584" y="39675"/>
                    <a:pt x="776516" y="41611"/>
                  </a:cubicBezTo>
                  <a:cubicBezTo>
                    <a:pt x="779413" y="43547"/>
                    <a:pt x="781345" y="46450"/>
                    <a:pt x="782310" y="50320"/>
                  </a:cubicBezTo>
                  <a:cubicBezTo>
                    <a:pt x="784242" y="53223"/>
                    <a:pt x="784242" y="57095"/>
                    <a:pt x="784242" y="61932"/>
                  </a:cubicBezTo>
                  <a:cubicBezTo>
                    <a:pt x="784242" y="66771"/>
                    <a:pt x="784242" y="70641"/>
                    <a:pt x="782310" y="74513"/>
                  </a:cubicBezTo>
                  <a:cubicBezTo>
                    <a:pt x="781345" y="78383"/>
                    <a:pt x="779413" y="82255"/>
                    <a:pt x="776516" y="84189"/>
                  </a:cubicBezTo>
                  <a:cubicBezTo>
                    <a:pt x="773618" y="86125"/>
                    <a:pt x="770721" y="87092"/>
                    <a:pt x="767824" y="87092"/>
                  </a:cubicBezTo>
                  <a:cubicBezTo>
                    <a:pt x="762994" y="87092"/>
                    <a:pt x="760097" y="86125"/>
                    <a:pt x="757198" y="84189"/>
                  </a:cubicBezTo>
                  <a:cubicBezTo>
                    <a:pt x="754301" y="82255"/>
                    <a:pt x="751404" y="78383"/>
                    <a:pt x="750438" y="73544"/>
                  </a:cubicBezTo>
                  <a:cubicBezTo>
                    <a:pt x="748506" y="69674"/>
                    <a:pt x="747541" y="64835"/>
                    <a:pt x="747541" y="59029"/>
                  </a:cubicBezTo>
                  <a:close/>
                  <a:moveTo>
                    <a:pt x="818046" y="63868"/>
                  </a:moveTo>
                  <a:cubicBezTo>
                    <a:pt x="823840" y="64835"/>
                    <a:pt x="823840" y="64835"/>
                    <a:pt x="823840" y="64835"/>
                  </a:cubicBezTo>
                  <a:cubicBezTo>
                    <a:pt x="822875" y="71610"/>
                    <a:pt x="821908" y="77416"/>
                    <a:pt x="819011" y="81286"/>
                  </a:cubicBezTo>
                  <a:cubicBezTo>
                    <a:pt x="816114" y="85158"/>
                    <a:pt x="813216" y="87092"/>
                    <a:pt x="809352" y="87092"/>
                  </a:cubicBezTo>
                  <a:cubicBezTo>
                    <a:pt x="805490" y="87092"/>
                    <a:pt x="801628" y="84189"/>
                    <a:pt x="798728" y="79352"/>
                  </a:cubicBezTo>
                  <a:cubicBezTo>
                    <a:pt x="795831" y="73544"/>
                    <a:pt x="793901" y="65804"/>
                    <a:pt x="793901" y="55159"/>
                  </a:cubicBezTo>
                  <a:cubicBezTo>
                    <a:pt x="793901" y="48384"/>
                    <a:pt x="794866" y="42578"/>
                    <a:pt x="795831" y="37741"/>
                  </a:cubicBezTo>
                  <a:cubicBezTo>
                    <a:pt x="797763" y="32902"/>
                    <a:pt x="798728" y="29030"/>
                    <a:pt x="801628" y="27096"/>
                  </a:cubicBezTo>
                  <a:cubicBezTo>
                    <a:pt x="804525" y="24193"/>
                    <a:pt x="806455" y="23224"/>
                    <a:pt x="809352" y="23224"/>
                  </a:cubicBezTo>
                  <a:cubicBezTo>
                    <a:pt x="813216" y="23224"/>
                    <a:pt x="816114" y="25160"/>
                    <a:pt x="819011" y="28063"/>
                  </a:cubicBezTo>
                  <a:cubicBezTo>
                    <a:pt x="820943" y="31933"/>
                    <a:pt x="822875" y="36772"/>
                    <a:pt x="822875" y="42578"/>
                  </a:cubicBezTo>
                  <a:cubicBezTo>
                    <a:pt x="818046" y="44514"/>
                    <a:pt x="818046" y="44514"/>
                    <a:pt x="818046" y="44514"/>
                  </a:cubicBezTo>
                  <a:cubicBezTo>
                    <a:pt x="817079" y="39675"/>
                    <a:pt x="816114" y="36772"/>
                    <a:pt x="815149" y="34838"/>
                  </a:cubicBezTo>
                  <a:cubicBezTo>
                    <a:pt x="813216" y="32902"/>
                    <a:pt x="812251" y="31933"/>
                    <a:pt x="810319" y="31933"/>
                  </a:cubicBezTo>
                  <a:cubicBezTo>
                    <a:pt x="807422" y="31933"/>
                    <a:pt x="804525" y="33869"/>
                    <a:pt x="802593" y="37741"/>
                  </a:cubicBezTo>
                  <a:cubicBezTo>
                    <a:pt x="800661" y="40644"/>
                    <a:pt x="799695" y="47417"/>
                    <a:pt x="799695" y="55159"/>
                  </a:cubicBezTo>
                  <a:cubicBezTo>
                    <a:pt x="799695" y="63868"/>
                    <a:pt x="800661" y="69674"/>
                    <a:pt x="802593" y="73544"/>
                  </a:cubicBezTo>
                  <a:cubicBezTo>
                    <a:pt x="804525" y="77416"/>
                    <a:pt x="806455" y="78383"/>
                    <a:pt x="809352" y="78383"/>
                  </a:cubicBezTo>
                  <a:cubicBezTo>
                    <a:pt x="812251" y="78383"/>
                    <a:pt x="814182" y="77416"/>
                    <a:pt x="815149" y="75480"/>
                  </a:cubicBezTo>
                  <a:cubicBezTo>
                    <a:pt x="817079" y="72577"/>
                    <a:pt x="818046" y="68707"/>
                    <a:pt x="818046" y="63868"/>
                  </a:cubicBezTo>
                  <a:close/>
                  <a:moveTo>
                    <a:pt x="832532" y="13548"/>
                  </a:moveTo>
                  <a:cubicBezTo>
                    <a:pt x="832532" y="967"/>
                    <a:pt x="832532" y="967"/>
                    <a:pt x="832532" y="967"/>
                  </a:cubicBezTo>
                  <a:cubicBezTo>
                    <a:pt x="838328" y="967"/>
                    <a:pt x="838328" y="967"/>
                    <a:pt x="838328" y="967"/>
                  </a:cubicBezTo>
                  <a:cubicBezTo>
                    <a:pt x="838328" y="13548"/>
                    <a:pt x="838328" y="13548"/>
                    <a:pt x="838328" y="13548"/>
                  </a:cubicBezTo>
                  <a:cubicBezTo>
                    <a:pt x="832532" y="13548"/>
                    <a:pt x="832532" y="13548"/>
                    <a:pt x="832532" y="13548"/>
                  </a:cubicBezTo>
                  <a:close/>
                  <a:moveTo>
                    <a:pt x="832532" y="86125"/>
                  </a:moveTo>
                  <a:cubicBezTo>
                    <a:pt x="832532" y="24193"/>
                    <a:pt x="832532" y="24193"/>
                    <a:pt x="832532" y="24193"/>
                  </a:cubicBezTo>
                  <a:cubicBezTo>
                    <a:pt x="838328" y="24193"/>
                    <a:pt x="838328" y="24193"/>
                    <a:pt x="838328" y="24193"/>
                  </a:cubicBezTo>
                  <a:cubicBezTo>
                    <a:pt x="838328" y="86125"/>
                    <a:pt x="838328" y="86125"/>
                    <a:pt x="838328" y="86125"/>
                  </a:cubicBezTo>
                  <a:cubicBezTo>
                    <a:pt x="832532" y="86125"/>
                    <a:pt x="832532" y="86125"/>
                    <a:pt x="832532" y="86125"/>
                  </a:cubicBezTo>
                  <a:close/>
                  <a:moveTo>
                    <a:pt x="873097" y="65804"/>
                  </a:moveTo>
                  <a:cubicBezTo>
                    <a:pt x="879857" y="67738"/>
                    <a:pt x="879857" y="67738"/>
                    <a:pt x="879857" y="67738"/>
                  </a:cubicBezTo>
                  <a:cubicBezTo>
                    <a:pt x="878892" y="73544"/>
                    <a:pt x="876960" y="78383"/>
                    <a:pt x="874062" y="82255"/>
                  </a:cubicBezTo>
                  <a:cubicBezTo>
                    <a:pt x="872130" y="86125"/>
                    <a:pt x="868268" y="87092"/>
                    <a:pt x="864406" y="87092"/>
                  </a:cubicBezTo>
                  <a:cubicBezTo>
                    <a:pt x="859576" y="87092"/>
                    <a:pt x="855712" y="84189"/>
                    <a:pt x="852815" y="79352"/>
                  </a:cubicBezTo>
                  <a:cubicBezTo>
                    <a:pt x="849917" y="73544"/>
                    <a:pt x="847985" y="65804"/>
                    <a:pt x="847985" y="56126"/>
                  </a:cubicBezTo>
                  <a:cubicBezTo>
                    <a:pt x="847985" y="45481"/>
                    <a:pt x="849917" y="37741"/>
                    <a:pt x="852815" y="31933"/>
                  </a:cubicBezTo>
                  <a:cubicBezTo>
                    <a:pt x="855712" y="26127"/>
                    <a:pt x="859576" y="23224"/>
                    <a:pt x="864406" y="23224"/>
                  </a:cubicBezTo>
                  <a:cubicBezTo>
                    <a:pt x="868268" y="23224"/>
                    <a:pt x="872130" y="26127"/>
                    <a:pt x="875027" y="31933"/>
                  </a:cubicBezTo>
                  <a:cubicBezTo>
                    <a:pt x="877927" y="36772"/>
                    <a:pt x="879857" y="44514"/>
                    <a:pt x="879857" y="55159"/>
                  </a:cubicBezTo>
                  <a:cubicBezTo>
                    <a:pt x="879857" y="56126"/>
                    <a:pt x="879857" y="57095"/>
                    <a:pt x="879857" y="58062"/>
                  </a:cubicBezTo>
                  <a:cubicBezTo>
                    <a:pt x="854747" y="58062"/>
                    <a:pt x="854747" y="58062"/>
                    <a:pt x="854747" y="58062"/>
                  </a:cubicBezTo>
                  <a:cubicBezTo>
                    <a:pt x="854747" y="64835"/>
                    <a:pt x="855712" y="69674"/>
                    <a:pt x="857644" y="73544"/>
                  </a:cubicBezTo>
                  <a:cubicBezTo>
                    <a:pt x="859576" y="77416"/>
                    <a:pt x="861506" y="78383"/>
                    <a:pt x="864406" y="78383"/>
                  </a:cubicBezTo>
                  <a:cubicBezTo>
                    <a:pt x="866336" y="78383"/>
                    <a:pt x="868268" y="77416"/>
                    <a:pt x="870200" y="75480"/>
                  </a:cubicBezTo>
                  <a:cubicBezTo>
                    <a:pt x="871165" y="73544"/>
                    <a:pt x="872130" y="70641"/>
                    <a:pt x="873097" y="65804"/>
                  </a:cubicBezTo>
                  <a:close/>
                  <a:moveTo>
                    <a:pt x="854747" y="49353"/>
                  </a:moveTo>
                  <a:cubicBezTo>
                    <a:pt x="873097" y="49353"/>
                    <a:pt x="873097" y="49353"/>
                    <a:pt x="873097" y="49353"/>
                  </a:cubicBezTo>
                  <a:cubicBezTo>
                    <a:pt x="873097" y="44514"/>
                    <a:pt x="872130" y="40644"/>
                    <a:pt x="871165" y="37741"/>
                  </a:cubicBezTo>
                  <a:cubicBezTo>
                    <a:pt x="869233" y="33869"/>
                    <a:pt x="867303" y="31933"/>
                    <a:pt x="864406" y="31933"/>
                  </a:cubicBezTo>
                  <a:cubicBezTo>
                    <a:pt x="861506" y="31933"/>
                    <a:pt x="859576" y="32902"/>
                    <a:pt x="857644" y="36772"/>
                  </a:cubicBezTo>
                  <a:cubicBezTo>
                    <a:pt x="855712" y="39675"/>
                    <a:pt x="854747" y="43547"/>
                    <a:pt x="854747" y="49353"/>
                  </a:cubicBezTo>
                  <a:close/>
                  <a:moveTo>
                    <a:pt x="890481" y="86125"/>
                  </a:moveTo>
                  <a:cubicBezTo>
                    <a:pt x="890481" y="24193"/>
                    <a:pt x="890481" y="24193"/>
                    <a:pt x="890481" y="24193"/>
                  </a:cubicBezTo>
                  <a:cubicBezTo>
                    <a:pt x="895310" y="24193"/>
                    <a:pt x="895310" y="24193"/>
                    <a:pt x="895310" y="24193"/>
                  </a:cubicBezTo>
                  <a:cubicBezTo>
                    <a:pt x="895310" y="32902"/>
                    <a:pt x="895310" y="32902"/>
                    <a:pt x="895310" y="32902"/>
                  </a:cubicBezTo>
                  <a:cubicBezTo>
                    <a:pt x="898207" y="26127"/>
                    <a:pt x="901105" y="23224"/>
                    <a:pt x="905934" y="23224"/>
                  </a:cubicBezTo>
                  <a:cubicBezTo>
                    <a:pt x="907866" y="23224"/>
                    <a:pt x="909798" y="24193"/>
                    <a:pt x="911730" y="25160"/>
                  </a:cubicBezTo>
                  <a:cubicBezTo>
                    <a:pt x="913661" y="26127"/>
                    <a:pt x="914627" y="28063"/>
                    <a:pt x="915593" y="29999"/>
                  </a:cubicBezTo>
                  <a:cubicBezTo>
                    <a:pt x="916558" y="32902"/>
                    <a:pt x="916558" y="34838"/>
                    <a:pt x="917525" y="37741"/>
                  </a:cubicBezTo>
                  <a:cubicBezTo>
                    <a:pt x="917525" y="39675"/>
                    <a:pt x="917525" y="43547"/>
                    <a:pt x="917525" y="48384"/>
                  </a:cubicBezTo>
                  <a:cubicBezTo>
                    <a:pt x="917525" y="86125"/>
                    <a:pt x="917525" y="86125"/>
                    <a:pt x="917525" y="86125"/>
                  </a:cubicBezTo>
                  <a:cubicBezTo>
                    <a:pt x="911730" y="86125"/>
                    <a:pt x="911730" y="86125"/>
                    <a:pt x="911730" y="86125"/>
                  </a:cubicBezTo>
                  <a:cubicBezTo>
                    <a:pt x="911730" y="48384"/>
                    <a:pt x="911730" y="48384"/>
                    <a:pt x="911730" y="48384"/>
                  </a:cubicBezTo>
                  <a:cubicBezTo>
                    <a:pt x="911730" y="44514"/>
                    <a:pt x="911730" y="41611"/>
                    <a:pt x="911730" y="38708"/>
                  </a:cubicBezTo>
                  <a:cubicBezTo>
                    <a:pt x="910763" y="36772"/>
                    <a:pt x="909798" y="34838"/>
                    <a:pt x="908831" y="33869"/>
                  </a:cubicBezTo>
                  <a:cubicBezTo>
                    <a:pt x="907866" y="32902"/>
                    <a:pt x="906901" y="31933"/>
                    <a:pt x="904969" y="31933"/>
                  </a:cubicBezTo>
                  <a:cubicBezTo>
                    <a:pt x="902072" y="31933"/>
                    <a:pt x="900139" y="33869"/>
                    <a:pt x="898207" y="36772"/>
                  </a:cubicBezTo>
                  <a:cubicBezTo>
                    <a:pt x="897242" y="38708"/>
                    <a:pt x="896277" y="44514"/>
                    <a:pt x="896277" y="52256"/>
                  </a:cubicBezTo>
                  <a:cubicBezTo>
                    <a:pt x="896277" y="86125"/>
                    <a:pt x="896277" y="86125"/>
                    <a:pt x="896277" y="86125"/>
                  </a:cubicBezTo>
                  <a:cubicBezTo>
                    <a:pt x="890481" y="86125"/>
                    <a:pt x="890481" y="86125"/>
                    <a:pt x="890481" y="86125"/>
                  </a:cubicBezTo>
                  <a:close/>
                  <a:moveTo>
                    <a:pt x="952294" y="63868"/>
                  </a:moveTo>
                  <a:cubicBezTo>
                    <a:pt x="958088" y="64835"/>
                    <a:pt x="958088" y="64835"/>
                    <a:pt x="958088" y="64835"/>
                  </a:cubicBezTo>
                  <a:cubicBezTo>
                    <a:pt x="957123" y="71610"/>
                    <a:pt x="955191" y="77416"/>
                    <a:pt x="953259" y="81286"/>
                  </a:cubicBezTo>
                  <a:cubicBezTo>
                    <a:pt x="950361" y="85158"/>
                    <a:pt x="947464" y="87092"/>
                    <a:pt x="943602" y="87092"/>
                  </a:cubicBezTo>
                  <a:cubicBezTo>
                    <a:pt x="938773" y="87092"/>
                    <a:pt x="934908" y="84189"/>
                    <a:pt x="932978" y="79352"/>
                  </a:cubicBezTo>
                  <a:cubicBezTo>
                    <a:pt x="930081" y="73544"/>
                    <a:pt x="928149" y="65804"/>
                    <a:pt x="928149" y="55159"/>
                  </a:cubicBezTo>
                  <a:cubicBezTo>
                    <a:pt x="928149" y="48384"/>
                    <a:pt x="929114" y="42578"/>
                    <a:pt x="930081" y="37741"/>
                  </a:cubicBezTo>
                  <a:cubicBezTo>
                    <a:pt x="931046" y="32902"/>
                    <a:pt x="932978" y="29030"/>
                    <a:pt x="935875" y="27096"/>
                  </a:cubicBezTo>
                  <a:cubicBezTo>
                    <a:pt x="937807" y="24193"/>
                    <a:pt x="940705" y="23224"/>
                    <a:pt x="943602" y="23224"/>
                  </a:cubicBezTo>
                  <a:cubicBezTo>
                    <a:pt x="947464" y="23224"/>
                    <a:pt x="950361" y="25160"/>
                    <a:pt x="952294" y="28063"/>
                  </a:cubicBezTo>
                  <a:cubicBezTo>
                    <a:pt x="955191" y="31933"/>
                    <a:pt x="956158" y="36772"/>
                    <a:pt x="957123" y="42578"/>
                  </a:cubicBezTo>
                  <a:cubicBezTo>
                    <a:pt x="951328" y="44514"/>
                    <a:pt x="951328" y="44514"/>
                    <a:pt x="951328" y="44514"/>
                  </a:cubicBezTo>
                  <a:cubicBezTo>
                    <a:pt x="951328" y="39675"/>
                    <a:pt x="950361" y="36772"/>
                    <a:pt x="948431" y="34838"/>
                  </a:cubicBezTo>
                  <a:cubicBezTo>
                    <a:pt x="947464" y="32902"/>
                    <a:pt x="945534" y="31933"/>
                    <a:pt x="943602" y="31933"/>
                  </a:cubicBezTo>
                  <a:cubicBezTo>
                    <a:pt x="940705" y="31933"/>
                    <a:pt x="938773" y="33869"/>
                    <a:pt x="936840" y="37741"/>
                  </a:cubicBezTo>
                  <a:cubicBezTo>
                    <a:pt x="934908" y="40644"/>
                    <a:pt x="933943" y="47417"/>
                    <a:pt x="933943" y="55159"/>
                  </a:cubicBezTo>
                  <a:cubicBezTo>
                    <a:pt x="933943" y="63868"/>
                    <a:pt x="934908" y="69674"/>
                    <a:pt x="936840" y="73544"/>
                  </a:cubicBezTo>
                  <a:cubicBezTo>
                    <a:pt x="938773" y="77416"/>
                    <a:pt x="940705" y="78383"/>
                    <a:pt x="943602" y="78383"/>
                  </a:cubicBezTo>
                  <a:cubicBezTo>
                    <a:pt x="945534" y="78383"/>
                    <a:pt x="947464" y="77416"/>
                    <a:pt x="949396" y="75480"/>
                  </a:cubicBezTo>
                  <a:cubicBezTo>
                    <a:pt x="950361" y="72577"/>
                    <a:pt x="951328" y="68707"/>
                    <a:pt x="952294" y="63868"/>
                  </a:cubicBezTo>
                  <a:close/>
                  <a:moveTo>
                    <a:pt x="988994" y="65804"/>
                  </a:moveTo>
                  <a:cubicBezTo>
                    <a:pt x="995756" y="67738"/>
                    <a:pt x="995756" y="67738"/>
                    <a:pt x="995756" y="67738"/>
                  </a:cubicBezTo>
                  <a:cubicBezTo>
                    <a:pt x="994789" y="73544"/>
                    <a:pt x="992859" y="78383"/>
                    <a:pt x="989960" y="82255"/>
                  </a:cubicBezTo>
                  <a:cubicBezTo>
                    <a:pt x="988029" y="86125"/>
                    <a:pt x="984165" y="87092"/>
                    <a:pt x="980303" y="87092"/>
                  </a:cubicBezTo>
                  <a:cubicBezTo>
                    <a:pt x="975473" y="87092"/>
                    <a:pt x="971611" y="84189"/>
                    <a:pt x="968712" y="79352"/>
                  </a:cubicBezTo>
                  <a:cubicBezTo>
                    <a:pt x="965815" y="73544"/>
                    <a:pt x="963884" y="65804"/>
                    <a:pt x="963884" y="56126"/>
                  </a:cubicBezTo>
                  <a:cubicBezTo>
                    <a:pt x="963884" y="45481"/>
                    <a:pt x="965815" y="37741"/>
                    <a:pt x="968712" y="31933"/>
                  </a:cubicBezTo>
                  <a:cubicBezTo>
                    <a:pt x="971611" y="26127"/>
                    <a:pt x="975473" y="23224"/>
                    <a:pt x="980303" y="23224"/>
                  </a:cubicBezTo>
                  <a:cubicBezTo>
                    <a:pt x="985132" y="23224"/>
                    <a:pt x="988029" y="26127"/>
                    <a:pt x="990927" y="31933"/>
                  </a:cubicBezTo>
                  <a:cubicBezTo>
                    <a:pt x="993824" y="36772"/>
                    <a:pt x="995756" y="44514"/>
                    <a:pt x="995756" y="55159"/>
                  </a:cubicBezTo>
                  <a:cubicBezTo>
                    <a:pt x="995756" y="56126"/>
                    <a:pt x="995756" y="57095"/>
                    <a:pt x="995756" y="58062"/>
                  </a:cubicBezTo>
                  <a:cubicBezTo>
                    <a:pt x="970644" y="58062"/>
                    <a:pt x="970644" y="58062"/>
                    <a:pt x="970644" y="58062"/>
                  </a:cubicBezTo>
                  <a:cubicBezTo>
                    <a:pt x="970644" y="64835"/>
                    <a:pt x="971611" y="69674"/>
                    <a:pt x="973541" y="73544"/>
                  </a:cubicBezTo>
                  <a:cubicBezTo>
                    <a:pt x="975473" y="77416"/>
                    <a:pt x="977405" y="78383"/>
                    <a:pt x="980303" y="78383"/>
                  </a:cubicBezTo>
                  <a:cubicBezTo>
                    <a:pt x="982235" y="78383"/>
                    <a:pt x="984165" y="77416"/>
                    <a:pt x="986097" y="75480"/>
                  </a:cubicBezTo>
                  <a:cubicBezTo>
                    <a:pt x="987062" y="73544"/>
                    <a:pt x="988994" y="70641"/>
                    <a:pt x="988994" y="65804"/>
                  </a:cubicBezTo>
                  <a:close/>
                  <a:moveTo>
                    <a:pt x="970644" y="49353"/>
                  </a:moveTo>
                  <a:cubicBezTo>
                    <a:pt x="988994" y="49353"/>
                    <a:pt x="988994" y="49353"/>
                    <a:pt x="988994" y="49353"/>
                  </a:cubicBezTo>
                  <a:cubicBezTo>
                    <a:pt x="988994" y="44514"/>
                    <a:pt x="988029" y="40644"/>
                    <a:pt x="987062" y="37741"/>
                  </a:cubicBezTo>
                  <a:cubicBezTo>
                    <a:pt x="985132" y="33869"/>
                    <a:pt x="983200" y="31933"/>
                    <a:pt x="980303" y="31933"/>
                  </a:cubicBezTo>
                  <a:cubicBezTo>
                    <a:pt x="977405" y="31933"/>
                    <a:pt x="975473" y="32902"/>
                    <a:pt x="973541" y="36772"/>
                  </a:cubicBezTo>
                  <a:cubicBezTo>
                    <a:pt x="971611" y="39675"/>
                    <a:pt x="970644" y="43547"/>
                    <a:pt x="970644" y="49353"/>
                  </a:cubicBezTo>
                  <a:close/>
                  <a:moveTo>
                    <a:pt x="1043081" y="78383"/>
                  </a:moveTo>
                  <a:cubicBezTo>
                    <a:pt x="1040184" y="81286"/>
                    <a:pt x="1038251" y="84189"/>
                    <a:pt x="1036319" y="85158"/>
                  </a:cubicBezTo>
                  <a:cubicBezTo>
                    <a:pt x="1034387" y="87092"/>
                    <a:pt x="1032457" y="87092"/>
                    <a:pt x="1030525" y="87092"/>
                  </a:cubicBezTo>
                  <a:cubicBezTo>
                    <a:pt x="1026660" y="87092"/>
                    <a:pt x="1023763" y="86125"/>
                    <a:pt x="1021833" y="82255"/>
                  </a:cubicBezTo>
                  <a:cubicBezTo>
                    <a:pt x="1019901" y="79352"/>
                    <a:pt x="1018936" y="74513"/>
                    <a:pt x="1018936" y="69674"/>
                  </a:cubicBezTo>
                  <a:cubicBezTo>
                    <a:pt x="1018936" y="66771"/>
                    <a:pt x="1018936" y="63868"/>
                    <a:pt x="1019901" y="61932"/>
                  </a:cubicBezTo>
                  <a:cubicBezTo>
                    <a:pt x="1020866" y="59029"/>
                    <a:pt x="1021833" y="57095"/>
                    <a:pt x="1022798" y="55159"/>
                  </a:cubicBezTo>
                  <a:cubicBezTo>
                    <a:pt x="1023763" y="54190"/>
                    <a:pt x="1025695" y="53223"/>
                    <a:pt x="1026660" y="52256"/>
                  </a:cubicBezTo>
                  <a:cubicBezTo>
                    <a:pt x="1027628" y="51287"/>
                    <a:pt x="1029560" y="51287"/>
                    <a:pt x="1031490" y="50320"/>
                  </a:cubicBezTo>
                  <a:cubicBezTo>
                    <a:pt x="1036319" y="49353"/>
                    <a:pt x="1040184" y="48384"/>
                    <a:pt x="1042114" y="47417"/>
                  </a:cubicBezTo>
                  <a:cubicBezTo>
                    <a:pt x="1042114" y="45481"/>
                    <a:pt x="1042114" y="44514"/>
                    <a:pt x="1042114" y="44514"/>
                  </a:cubicBezTo>
                  <a:cubicBezTo>
                    <a:pt x="1042114" y="39675"/>
                    <a:pt x="1042114" y="36772"/>
                    <a:pt x="1040184" y="34838"/>
                  </a:cubicBezTo>
                  <a:cubicBezTo>
                    <a:pt x="1039216" y="32902"/>
                    <a:pt x="1037286" y="31933"/>
                    <a:pt x="1034387" y="31933"/>
                  </a:cubicBezTo>
                  <a:cubicBezTo>
                    <a:pt x="1031490" y="31933"/>
                    <a:pt x="1029560" y="32902"/>
                    <a:pt x="1027628" y="33869"/>
                  </a:cubicBezTo>
                  <a:cubicBezTo>
                    <a:pt x="1026660" y="35805"/>
                    <a:pt x="1025695" y="38708"/>
                    <a:pt x="1025695" y="43547"/>
                  </a:cubicBezTo>
                  <a:cubicBezTo>
                    <a:pt x="1019901" y="41611"/>
                    <a:pt x="1019901" y="41611"/>
                    <a:pt x="1019901" y="41611"/>
                  </a:cubicBezTo>
                  <a:cubicBezTo>
                    <a:pt x="1019901" y="37741"/>
                    <a:pt x="1020866" y="33869"/>
                    <a:pt x="1021833" y="31933"/>
                  </a:cubicBezTo>
                  <a:cubicBezTo>
                    <a:pt x="1023763" y="29030"/>
                    <a:pt x="1024730" y="27096"/>
                    <a:pt x="1027628" y="25160"/>
                  </a:cubicBezTo>
                  <a:cubicBezTo>
                    <a:pt x="1029560" y="24193"/>
                    <a:pt x="1032457" y="23224"/>
                    <a:pt x="1035354" y="23224"/>
                  </a:cubicBezTo>
                  <a:cubicBezTo>
                    <a:pt x="1038251" y="23224"/>
                    <a:pt x="1040184" y="24193"/>
                    <a:pt x="1042114" y="25160"/>
                  </a:cubicBezTo>
                  <a:cubicBezTo>
                    <a:pt x="1044046" y="26127"/>
                    <a:pt x="1045013" y="28063"/>
                    <a:pt x="1045978" y="29999"/>
                  </a:cubicBezTo>
                  <a:cubicBezTo>
                    <a:pt x="1046943" y="31933"/>
                    <a:pt x="1046943" y="33869"/>
                    <a:pt x="1047910" y="36772"/>
                  </a:cubicBezTo>
                  <a:cubicBezTo>
                    <a:pt x="1047910" y="38708"/>
                    <a:pt x="1047910" y="41611"/>
                    <a:pt x="1047910" y="46450"/>
                  </a:cubicBezTo>
                  <a:cubicBezTo>
                    <a:pt x="1047910" y="59998"/>
                    <a:pt x="1047910" y="59998"/>
                    <a:pt x="1047910" y="59998"/>
                  </a:cubicBezTo>
                  <a:cubicBezTo>
                    <a:pt x="1047910" y="69674"/>
                    <a:pt x="1047910" y="76447"/>
                    <a:pt x="1047910" y="78383"/>
                  </a:cubicBezTo>
                  <a:cubicBezTo>
                    <a:pt x="1048875" y="81286"/>
                    <a:pt x="1048875" y="83222"/>
                    <a:pt x="1049840" y="86125"/>
                  </a:cubicBezTo>
                  <a:cubicBezTo>
                    <a:pt x="1044046" y="86125"/>
                    <a:pt x="1044046" y="86125"/>
                    <a:pt x="1044046" y="86125"/>
                  </a:cubicBezTo>
                  <a:cubicBezTo>
                    <a:pt x="1043081" y="84189"/>
                    <a:pt x="1043081" y="81286"/>
                    <a:pt x="1043081" y="78383"/>
                  </a:cubicBezTo>
                  <a:close/>
                  <a:moveTo>
                    <a:pt x="1042114" y="55159"/>
                  </a:moveTo>
                  <a:cubicBezTo>
                    <a:pt x="1040184" y="57095"/>
                    <a:pt x="1037286" y="58062"/>
                    <a:pt x="1032457" y="59029"/>
                  </a:cubicBezTo>
                  <a:cubicBezTo>
                    <a:pt x="1030525" y="59998"/>
                    <a:pt x="1028593" y="59998"/>
                    <a:pt x="1027628" y="60965"/>
                  </a:cubicBezTo>
                  <a:cubicBezTo>
                    <a:pt x="1026660" y="61932"/>
                    <a:pt x="1025695" y="62901"/>
                    <a:pt x="1025695" y="64835"/>
                  </a:cubicBezTo>
                  <a:cubicBezTo>
                    <a:pt x="1024730" y="65804"/>
                    <a:pt x="1024730" y="67738"/>
                    <a:pt x="1024730" y="69674"/>
                  </a:cubicBezTo>
                  <a:cubicBezTo>
                    <a:pt x="1024730" y="72577"/>
                    <a:pt x="1025695" y="74513"/>
                    <a:pt x="1026660" y="76447"/>
                  </a:cubicBezTo>
                  <a:cubicBezTo>
                    <a:pt x="1027628" y="78383"/>
                    <a:pt x="1029560" y="79352"/>
                    <a:pt x="1031490" y="79352"/>
                  </a:cubicBezTo>
                  <a:cubicBezTo>
                    <a:pt x="1033422" y="79352"/>
                    <a:pt x="1035354" y="78383"/>
                    <a:pt x="1037286" y="76447"/>
                  </a:cubicBezTo>
                  <a:cubicBezTo>
                    <a:pt x="1039216" y="74513"/>
                    <a:pt x="1040184" y="72577"/>
                    <a:pt x="1041149" y="69674"/>
                  </a:cubicBezTo>
                  <a:cubicBezTo>
                    <a:pt x="1042114" y="66771"/>
                    <a:pt x="1042114" y="63868"/>
                    <a:pt x="1042114" y="59029"/>
                  </a:cubicBezTo>
                  <a:cubicBezTo>
                    <a:pt x="1042114" y="55159"/>
                    <a:pt x="1042114" y="55159"/>
                    <a:pt x="1042114" y="55159"/>
                  </a:cubicBezTo>
                  <a:close/>
                  <a:moveTo>
                    <a:pt x="1060464" y="86125"/>
                  </a:moveTo>
                  <a:cubicBezTo>
                    <a:pt x="1060464" y="24193"/>
                    <a:pt x="1060464" y="24193"/>
                    <a:pt x="1060464" y="24193"/>
                  </a:cubicBezTo>
                  <a:cubicBezTo>
                    <a:pt x="1065294" y="24193"/>
                    <a:pt x="1065294" y="24193"/>
                    <a:pt x="1065294" y="24193"/>
                  </a:cubicBezTo>
                  <a:cubicBezTo>
                    <a:pt x="1065294" y="32902"/>
                    <a:pt x="1065294" y="32902"/>
                    <a:pt x="1065294" y="32902"/>
                  </a:cubicBezTo>
                  <a:cubicBezTo>
                    <a:pt x="1068191" y="26127"/>
                    <a:pt x="1072055" y="23224"/>
                    <a:pt x="1075917" y="23224"/>
                  </a:cubicBezTo>
                  <a:cubicBezTo>
                    <a:pt x="1078815" y="23224"/>
                    <a:pt x="1080747" y="24193"/>
                    <a:pt x="1081714" y="25160"/>
                  </a:cubicBezTo>
                  <a:cubicBezTo>
                    <a:pt x="1083644" y="26127"/>
                    <a:pt x="1084611" y="28063"/>
                    <a:pt x="1085576" y="29999"/>
                  </a:cubicBezTo>
                  <a:cubicBezTo>
                    <a:pt x="1086541" y="32902"/>
                    <a:pt x="1087508" y="34838"/>
                    <a:pt x="1087508" y="37741"/>
                  </a:cubicBezTo>
                  <a:cubicBezTo>
                    <a:pt x="1087508" y="39675"/>
                    <a:pt x="1087508" y="43547"/>
                    <a:pt x="1087508" y="48384"/>
                  </a:cubicBezTo>
                  <a:cubicBezTo>
                    <a:pt x="1087508" y="86125"/>
                    <a:pt x="1087508" y="86125"/>
                    <a:pt x="1087508" y="86125"/>
                  </a:cubicBezTo>
                  <a:cubicBezTo>
                    <a:pt x="1082679" y="86125"/>
                    <a:pt x="1082679" y="86125"/>
                    <a:pt x="1082679" y="86125"/>
                  </a:cubicBezTo>
                  <a:cubicBezTo>
                    <a:pt x="1082679" y="48384"/>
                    <a:pt x="1082679" y="48384"/>
                    <a:pt x="1082679" y="48384"/>
                  </a:cubicBezTo>
                  <a:cubicBezTo>
                    <a:pt x="1082679" y="44514"/>
                    <a:pt x="1081714" y="41611"/>
                    <a:pt x="1081714" y="38708"/>
                  </a:cubicBezTo>
                  <a:cubicBezTo>
                    <a:pt x="1080747" y="36772"/>
                    <a:pt x="1080747" y="34838"/>
                    <a:pt x="1078815" y="33869"/>
                  </a:cubicBezTo>
                  <a:cubicBezTo>
                    <a:pt x="1077850" y="32902"/>
                    <a:pt x="1076884" y="31933"/>
                    <a:pt x="1074952" y="31933"/>
                  </a:cubicBezTo>
                  <a:cubicBezTo>
                    <a:pt x="1073020" y="31933"/>
                    <a:pt x="1071090" y="33869"/>
                    <a:pt x="1069158" y="36772"/>
                  </a:cubicBezTo>
                  <a:cubicBezTo>
                    <a:pt x="1067226" y="38708"/>
                    <a:pt x="1066261" y="44514"/>
                    <a:pt x="1066261" y="52256"/>
                  </a:cubicBezTo>
                  <a:cubicBezTo>
                    <a:pt x="1066261" y="86125"/>
                    <a:pt x="1066261" y="86125"/>
                    <a:pt x="1066261" y="86125"/>
                  </a:cubicBezTo>
                  <a:cubicBezTo>
                    <a:pt x="1060464" y="86125"/>
                    <a:pt x="1060464" y="86125"/>
                    <a:pt x="1060464" y="86125"/>
                  </a:cubicBezTo>
                  <a:close/>
                  <a:moveTo>
                    <a:pt x="1122277" y="86125"/>
                  </a:moveTo>
                  <a:cubicBezTo>
                    <a:pt x="1122277" y="78383"/>
                    <a:pt x="1122277" y="78383"/>
                    <a:pt x="1122277" y="78383"/>
                  </a:cubicBezTo>
                  <a:cubicBezTo>
                    <a:pt x="1120345" y="84189"/>
                    <a:pt x="1117448" y="87092"/>
                    <a:pt x="1112618" y="87092"/>
                  </a:cubicBezTo>
                  <a:cubicBezTo>
                    <a:pt x="1109721" y="87092"/>
                    <a:pt x="1107791" y="86125"/>
                    <a:pt x="1105859" y="83222"/>
                  </a:cubicBezTo>
                  <a:cubicBezTo>
                    <a:pt x="1102962" y="80319"/>
                    <a:pt x="1101029" y="76447"/>
                    <a:pt x="1100064" y="71610"/>
                  </a:cubicBezTo>
                  <a:cubicBezTo>
                    <a:pt x="1099097" y="66771"/>
                    <a:pt x="1098132" y="61932"/>
                    <a:pt x="1098132" y="55159"/>
                  </a:cubicBezTo>
                  <a:cubicBezTo>
                    <a:pt x="1098132" y="49353"/>
                    <a:pt x="1099097" y="43547"/>
                    <a:pt x="1100064" y="38708"/>
                  </a:cubicBezTo>
                  <a:cubicBezTo>
                    <a:pt x="1101029" y="33869"/>
                    <a:pt x="1102962" y="29999"/>
                    <a:pt x="1104892" y="27096"/>
                  </a:cubicBezTo>
                  <a:cubicBezTo>
                    <a:pt x="1106824" y="24193"/>
                    <a:pt x="1109721" y="23224"/>
                    <a:pt x="1112618" y="23224"/>
                  </a:cubicBezTo>
                  <a:cubicBezTo>
                    <a:pt x="1114550" y="23224"/>
                    <a:pt x="1116483" y="24193"/>
                    <a:pt x="1118415" y="25160"/>
                  </a:cubicBezTo>
                  <a:cubicBezTo>
                    <a:pt x="1119380" y="27096"/>
                    <a:pt x="1121312" y="29030"/>
                    <a:pt x="1122277" y="31933"/>
                  </a:cubicBezTo>
                  <a:cubicBezTo>
                    <a:pt x="1122277" y="967"/>
                    <a:pt x="1122277" y="967"/>
                    <a:pt x="1122277" y="967"/>
                  </a:cubicBezTo>
                  <a:cubicBezTo>
                    <a:pt x="1127106" y="967"/>
                    <a:pt x="1127106" y="967"/>
                    <a:pt x="1127106" y="967"/>
                  </a:cubicBezTo>
                  <a:cubicBezTo>
                    <a:pt x="1127106" y="86125"/>
                    <a:pt x="1127106" y="86125"/>
                    <a:pt x="1127106" y="86125"/>
                  </a:cubicBezTo>
                  <a:cubicBezTo>
                    <a:pt x="1122277" y="86125"/>
                    <a:pt x="1122277" y="86125"/>
                    <a:pt x="1122277" y="86125"/>
                  </a:cubicBezTo>
                  <a:close/>
                  <a:moveTo>
                    <a:pt x="1103927" y="55159"/>
                  </a:moveTo>
                  <a:cubicBezTo>
                    <a:pt x="1103927" y="62901"/>
                    <a:pt x="1104892" y="68707"/>
                    <a:pt x="1106824" y="72577"/>
                  </a:cubicBezTo>
                  <a:cubicBezTo>
                    <a:pt x="1108756" y="76447"/>
                    <a:pt x="1110688" y="78383"/>
                    <a:pt x="1113585" y="78383"/>
                  </a:cubicBezTo>
                  <a:cubicBezTo>
                    <a:pt x="1115516" y="78383"/>
                    <a:pt x="1118415" y="77416"/>
                    <a:pt x="1119380" y="73544"/>
                  </a:cubicBezTo>
                  <a:cubicBezTo>
                    <a:pt x="1121312" y="69674"/>
                    <a:pt x="1122277" y="63868"/>
                    <a:pt x="1122277" y="56126"/>
                  </a:cubicBezTo>
                  <a:cubicBezTo>
                    <a:pt x="1122277" y="47417"/>
                    <a:pt x="1121312" y="41611"/>
                    <a:pt x="1119380" y="37741"/>
                  </a:cubicBezTo>
                  <a:cubicBezTo>
                    <a:pt x="1117448" y="33869"/>
                    <a:pt x="1115516" y="31933"/>
                    <a:pt x="1112618" y="31933"/>
                  </a:cubicBezTo>
                  <a:cubicBezTo>
                    <a:pt x="1110688" y="31933"/>
                    <a:pt x="1108756" y="33869"/>
                    <a:pt x="1106824" y="37741"/>
                  </a:cubicBezTo>
                  <a:cubicBezTo>
                    <a:pt x="1104892" y="41611"/>
                    <a:pt x="1103927" y="47417"/>
                    <a:pt x="1103927" y="55159"/>
                  </a:cubicBezTo>
                  <a:close/>
                  <a:moveTo>
                    <a:pt x="1165740" y="86125"/>
                  </a:moveTo>
                  <a:cubicBezTo>
                    <a:pt x="1165740" y="10645"/>
                    <a:pt x="1165740" y="10645"/>
                    <a:pt x="1165740" y="10645"/>
                  </a:cubicBezTo>
                  <a:cubicBezTo>
                    <a:pt x="1150286" y="10645"/>
                    <a:pt x="1150286" y="10645"/>
                    <a:pt x="1150286" y="10645"/>
                  </a:cubicBezTo>
                  <a:cubicBezTo>
                    <a:pt x="1150286" y="967"/>
                    <a:pt x="1150286" y="967"/>
                    <a:pt x="1150286" y="967"/>
                  </a:cubicBezTo>
                  <a:cubicBezTo>
                    <a:pt x="1187952" y="967"/>
                    <a:pt x="1187952" y="967"/>
                    <a:pt x="1187952" y="967"/>
                  </a:cubicBezTo>
                  <a:cubicBezTo>
                    <a:pt x="1187952" y="10645"/>
                    <a:pt x="1187952" y="10645"/>
                    <a:pt x="1187952" y="10645"/>
                  </a:cubicBezTo>
                  <a:cubicBezTo>
                    <a:pt x="1172499" y="10645"/>
                    <a:pt x="1172499" y="10645"/>
                    <a:pt x="1172499" y="10645"/>
                  </a:cubicBezTo>
                  <a:cubicBezTo>
                    <a:pt x="1172499" y="86125"/>
                    <a:pt x="1172499" y="86125"/>
                    <a:pt x="1172499" y="86125"/>
                  </a:cubicBezTo>
                  <a:cubicBezTo>
                    <a:pt x="1165740" y="86125"/>
                    <a:pt x="1165740" y="86125"/>
                    <a:pt x="1165740" y="86125"/>
                  </a:cubicBezTo>
                  <a:close/>
                  <a:moveTo>
                    <a:pt x="1213064" y="65804"/>
                  </a:moveTo>
                  <a:cubicBezTo>
                    <a:pt x="1218859" y="67738"/>
                    <a:pt x="1218859" y="67738"/>
                    <a:pt x="1218859" y="67738"/>
                  </a:cubicBezTo>
                  <a:cubicBezTo>
                    <a:pt x="1217894" y="73544"/>
                    <a:pt x="1215961" y="78383"/>
                    <a:pt x="1214029" y="82255"/>
                  </a:cubicBezTo>
                  <a:cubicBezTo>
                    <a:pt x="1211132" y="86125"/>
                    <a:pt x="1208235" y="87092"/>
                    <a:pt x="1204371" y="87092"/>
                  </a:cubicBezTo>
                  <a:cubicBezTo>
                    <a:pt x="1198576" y="87092"/>
                    <a:pt x="1194714" y="84189"/>
                    <a:pt x="1191817" y="79352"/>
                  </a:cubicBezTo>
                  <a:cubicBezTo>
                    <a:pt x="1188919" y="73544"/>
                    <a:pt x="1187952" y="65804"/>
                    <a:pt x="1187952" y="56126"/>
                  </a:cubicBezTo>
                  <a:cubicBezTo>
                    <a:pt x="1187952" y="45481"/>
                    <a:pt x="1188919" y="37741"/>
                    <a:pt x="1191817" y="31933"/>
                  </a:cubicBezTo>
                  <a:cubicBezTo>
                    <a:pt x="1194714" y="26127"/>
                    <a:pt x="1198576" y="23224"/>
                    <a:pt x="1203405" y="23224"/>
                  </a:cubicBezTo>
                  <a:cubicBezTo>
                    <a:pt x="1208235" y="23224"/>
                    <a:pt x="1212097" y="26127"/>
                    <a:pt x="1214996" y="31933"/>
                  </a:cubicBezTo>
                  <a:cubicBezTo>
                    <a:pt x="1217894" y="36772"/>
                    <a:pt x="1218859" y="44514"/>
                    <a:pt x="1218859" y="55159"/>
                  </a:cubicBezTo>
                  <a:cubicBezTo>
                    <a:pt x="1218859" y="56126"/>
                    <a:pt x="1218859" y="57095"/>
                    <a:pt x="1218859" y="58062"/>
                  </a:cubicBezTo>
                  <a:cubicBezTo>
                    <a:pt x="1193747" y="58062"/>
                    <a:pt x="1193747" y="58062"/>
                    <a:pt x="1193747" y="58062"/>
                  </a:cubicBezTo>
                  <a:cubicBezTo>
                    <a:pt x="1193747" y="64835"/>
                    <a:pt x="1194714" y="69674"/>
                    <a:pt x="1196644" y="73544"/>
                  </a:cubicBezTo>
                  <a:cubicBezTo>
                    <a:pt x="1198576" y="77416"/>
                    <a:pt x="1201473" y="78383"/>
                    <a:pt x="1204371" y="78383"/>
                  </a:cubicBezTo>
                  <a:cubicBezTo>
                    <a:pt x="1206303" y="78383"/>
                    <a:pt x="1208235" y="77416"/>
                    <a:pt x="1209200" y="75480"/>
                  </a:cubicBezTo>
                  <a:cubicBezTo>
                    <a:pt x="1211132" y="73544"/>
                    <a:pt x="1212097" y="70641"/>
                    <a:pt x="1213064" y="65804"/>
                  </a:cubicBezTo>
                  <a:close/>
                  <a:moveTo>
                    <a:pt x="1193747" y="49353"/>
                  </a:moveTo>
                  <a:cubicBezTo>
                    <a:pt x="1213064" y="49353"/>
                    <a:pt x="1213064" y="49353"/>
                    <a:pt x="1213064" y="49353"/>
                  </a:cubicBezTo>
                  <a:cubicBezTo>
                    <a:pt x="1213064" y="44514"/>
                    <a:pt x="1212097" y="40644"/>
                    <a:pt x="1211132" y="37741"/>
                  </a:cubicBezTo>
                  <a:cubicBezTo>
                    <a:pt x="1209200" y="33869"/>
                    <a:pt x="1206303" y="31933"/>
                    <a:pt x="1203405" y="31933"/>
                  </a:cubicBezTo>
                  <a:cubicBezTo>
                    <a:pt x="1201473" y="31933"/>
                    <a:pt x="1198576" y="32902"/>
                    <a:pt x="1196644" y="36772"/>
                  </a:cubicBezTo>
                  <a:cubicBezTo>
                    <a:pt x="1195679" y="39675"/>
                    <a:pt x="1194714" y="43547"/>
                    <a:pt x="1193747" y="49353"/>
                  </a:cubicBezTo>
                  <a:close/>
                  <a:moveTo>
                    <a:pt x="1251697" y="63868"/>
                  </a:moveTo>
                  <a:cubicBezTo>
                    <a:pt x="1257492" y="64835"/>
                    <a:pt x="1257492" y="64835"/>
                    <a:pt x="1257492" y="64835"/>
                  </a:cubicBezTo>
                  <a:cubicBezTo>
                    <a:pt x="1256525" y="71610"/>
                    <a:pt x="1255560" y="77416"/>
                    <a:pt x="1252662" y="81286"/>
                  </a:cubicBezTo>
                  <a:cubicBezTo>
                    <a:pt x="1249765" y="85158"/>
                    <a:pt x="1246868" y="87092"/>
                    <a:pt x="1243004" y="87092"/>
                  </a:cubicBezTo>
                  <a:cubicBezTo>
                    <a:pt x="1238174" y="87092"/>
                    <a:pt x="1235277" y="84189"/>
                    <a:pt x="1232380" y="79352"/>
                  </a:cubicBezTo>
                  <a:cubicBezTo>
                    <a:pt x="1229483" y="73544"/>
                    <a:pt x="1227550" y="65804"/>
                    <a:pt x="1227550" y="55159"/>
                  </a:cubicBezTo>
                  <a:cubicBezTo>
                    <a:pt x="1227550" y="48384"/>
                    <a:pt x="1228517" y="42578"/>
                    <a:pt x="1229483" y="37741"/>
                  </a:cubicBezTo>
                  <a:cubicBezTo>
                    <a:pt x="1230448" y="32902"/>
                    <a:pt x="1232380" y="29030"/>
                    <a:pt x="1235277" y="27096"/>
                  </a:cubicBezTo>
                  <a:cubicBezTo>
                    <a:pt x="1237209" y="24193"/>
                    <a:pt x="1240106" y="23224"/>
                    <a:pt x="1243004" y="23224"/>
                  </a:cubicBezTo>
                  <a:cubicBezTo>
                    <a:pt x="1246868" y="23224"/>
                    <a:pt x="1249765" y="25160"/>
                    <a:pt x="1252662" y="28063"/>
                  </a:cubicBezTo>
                  <a:cubicBezTo>
                    <a:pt x="1254595" y="31933"/>
                    <a:pt x="1256525" y="36772"/>
                    <a:pt x="1256525" y="42578"/>
                  </a:cubicBezTo>
                  <a:cubicBezTo>
                    <a:pt x="1250730" y="44514"/>
                    <a:pt x="1250730" y="44514"/>
                    <a:pt x="1250730" y="44514"/>
                  </a:cubicBezTo>
                  <a:cubicBezTo>
                    <a:pt x="1250730" y="39675"/>
                    <a:pt x="1249765" y="36772"/>
                    <a:pt x="1248798" y="34838"/>
                  </a:cubicBezTo>
                  <a:cubicBezTo>
                    <a:pt x="1246868" y="32902"/>
                    <a:pt x="1244936" y="31933"/>
                    <a:pt x="1243004" y="31933"/>
                  </a:cubicBezTo>
                  <a:cubicBezTo>
                    <a:pt x="1240106" y="31933"/>
                    <a:pt x="1238174" y="33869"/>
                    <a:pt x="1236244" y="37741"/>
                  </a:cubicBezTo>
                  <a:cubicBezTo>
                    <a:pt x="1234312" y="40644"/>
                    <a:pt x="1233347" y="47417"/>
                    <a:pt x="1233347" y="55159"/>
                  </a:cubicBezTo>
                  <a:cubicBezTo>
                    <a:pt x="1233347" y="63868"/>
                    <a:pt x="1234312" y="69674"/>
                    <a:pt x="1236244" y="73544"/>
                  </a:cubicBezTo>
                  <a:cubicBezTo>
                    <a:pt x="1238174" y="77416"/>
                    <a:pt x="1240106" y="78383"/>
                    <a:pt x="1243004" y="78383"/>
                  </a:cubicBezTo>
                  <a:cubicBezTo>
                    <a:pt x="1244936" y="78383"/>
                    <a:pt x="1246868" y="77416"/>
                    <a:pt x="1248798" y="75480"/>
                  </a:cubicBezTo>
                  <a:cubicBezTo>
                    <a:pt x="1250730" y="72577"/>
                    <a:pt x="1251697" y="68707"/>
                    <a:pt x="1251697" y="63868"/>
                  </a:cubicBezTo>
                  <a:close/>
                  <a:moveTo>
                    <a:pt x="1266189" y="86125"/>
                  </a:moveTo>
                  <a:cubicBezTo>
                    <a:pt x="1266189" y="967"/>
                    <a:pt x="1266189" y="967"/>
                    <a:pt x="1266189" y="967"/>
                  </a:cubicBezTo>
                  <a:cubicBezTo>
                    <a:pt x="1271984" y="967"/>
                    <a:pt x="1271984" y="967"/>
                    <a:pt x="1271984" y="967"/>
                  </a:cubicBezTo>
                  <a:cubicBezTo>
                    <a:pt x="1271984" y="31933"/>
                    <a:pt x="1271984" y="31933"/>
                    <a:pt x="1271984" y="31933"/>
                  </a:cubicBezTo>
                  <a:cubicBezTo>
                    <a:pt x="1273902" y="26127"/>
                    <a:pt x="1277778" y="23224"/>
                    <a:pt x="1281635" y="23224"/>
                  </a:cubicBezTo>
                  <a:cubicBezTo>
                    <a:pt x="1284532" y="23224"/>
                    <a:pt x="1286470" y="24193"/>
                    <a:pt x="1288389" y="26127"/>
                  </a:cubicBezTo>
                  <a:cubicBezTo>
                    <a:pt x="1290326" y="27096"/>
                    <a:pt x="1291286" y="29999"/>
                    <a:pt x="1292264" y="32902"/>
                  </a:cubicBezTo>
                  <a:cubicBezTo>
                    <a:pt x="1293224" y="36772"/>
                    <a:pt x="1293224" y="40644"/>
                    <a:pt x="1293224" y="47417"/>
                  </a:cubicBezTo>
                  <a:cubicBezTo>
                    <a:pt x="1293224" y="86125"/>
                    <a:pt x="1293224" y="86125"/>
                    <a:pt x="1293224" y="86125"/>
                  </a:cubicBezTo>
                  <a:cubicBezTo>
                    <a:pt x="1287429" y="86125"/>
                    <a:pt x="1287429" y="86125"/>
                    <a:pt x="1287429" y="86125"/>
                  </a:cubicBezTo>
                  <a:cubicBezTo>
                    <a:pt x="1287429" y="47417"/>
                    <a:pt x="1287429" y="47417"/>
                    <a:pt x="1287429" y="47417"/>
                  </a:cubicBezTo>
                  <a:cubicBezTo>
                    <a:pt x="1287429" y="41611"/>
                    <a:pt x="1287429" y="37741"/>
                    <a:pt x="1285491" y="35805"/>
                  </a:cubicBezTo>
                  <a:cubicBezTo>
                    <a:pt x="1284532" y="32902"/>
                    <a:pt x="1282594" y="31933"/>
                    <a:pt x="1280675" y="31933"/>
                  </a:cubicBezTo>
                  <a:cubicBezTo>
                    <a:pt x="1278738" y="31933"/>
                    <a:pt x="1276800" y="32902"/>
                    <a:pt x="1275840" y="34838"/>
                  </a:cubicBezTo>
                  <a:cubicBezTo>
                    <a:pt x="1273902" y="35805"/>
                    <a:pt x="1272943" y="38708"/>
                    <a:pt x="1272943" y="40644"/>
                  </a:cubicBezTo>
                  <a:cubicBezTo>
                    <a:pt x="1271984" y="43547"/>
                    <a:pt x="1271984" y="47417"/>
                    <a:pt x="1271984" y="52256"/>
                  </a:cubicBezTo>
                  <a:cubicBezTo>
                    <a:pt x="1271984" y="86125"/>
                    <a:pt x="1271984" y="86125"/>
                    <a:pt x="1271984" y="86125"/>
                  </a:cubicBezTo>
                  <a:cubicBezTo>
                    <a:pt x="1266189" y="86125"/>
                    <a:pt x="1266189" y="86125"/>
                    <a:pt x="1266189" y="86125"/>
                  </a:cubicBezTo>
                  <a:close/>
                  <a:moveTo>
                    <a:pt x="1305791" y="86125"/>
                  </a:moveTo>
                  <a:cubicBezTo>
                    <a:pt x="1305791" y="24193"/>
                    <a:pt x="1305791" y="24193"/>
                    <a:pt x="1305791" y="24193"/>
                  </a:cubicBezTo>
                  <a:cubicBezTo>
                    <a:pt x="1310607" y="24193"/>
                    <a:pt x="1310607" y="24193"/>
                    <a:pt x="1310607" y="24193"/>
                  </a:cubicBezTo>
                  <a:cubicBezTo>
                    <a:pt x="1310607" y="32902"/>
                    <a:pt x="1310607" y="32902"/>
                    <a:pt x="1310607" y="32902"/>
                  </a:cubicBezTo>
                  <a:cubicBezTo>
                    <a:pt x="1313504" y="26127"/>
                    <a:pt x="1316402" y="23224"/>
                    <a:pt x="1321237" y="23224"/>
                  </a:cubicBezTo>
                  <a:cubicBezTo>
                    <a:pt x="1323175" y="23224"/>
                    <a:pt x="1325093" y="24193"/>
                    <a:pt x="1327031" y="25160"/>
                  </a:cubicBezTo>
                  <a:cubicBezTo>
                    <a:pt x="1328969" y="26127"/>
                    <a:pt x="1329929" y="28063"/>
                    <a:pt x="1330888" y="29999"/>
                  </a:cubicBezTo>
                  <a:cubicBezTo>
                    <a:pt x="1331866" y="32902"/>
                    <a:pt x="1332826" y="34838"/>
                    <a:pt x="1332826" y="37741"/>
                  </a:cubicBezTo>
                  <a:cubicBezTo>
                    <a:pt x="1332826" y="39675"/>
                    <a:pt x="1332826" y="43547"/>
                    <a:pt x="1332826" y="48384"/>
                  </a:cubicBezTo>
                  <a:cubicBezTo>
                    <a:pt x="1332826" y="86125"/>
                    <a:pt x="1332826" y="86125"/>
                    <a:pt x="1332826" y="86125"/>
                  </a:cubicBezTo>
                  <a:cubicBezTo>
                    <a:pt x="1327031" y="86125"/>
                    <a:pt x="1327031" y="86125"/>
                    <a:pt x="1327031" y="86125"/>
                  </a:cubicBezTo>
                  <a:cubicBezTo>
                    <a:pt x="1327031" y="48384"/>
                    <a:pt x="1327031" y="48384"/>
                    <a:pt x="1327031" y="48384"/>
                  </a:cubicBezTo>
                  <a:cubicBezTo>
                    <a:pt x="1327031" y="44514"/>
                    <a:pt x="1327031" y="41611"/>
                    <a:pt x="1327031" y="38708"/>
                  </a:cubicBezTo>
                  <a:cubicBezTo>
                    <a:pt x="1326072" y="36772"/>
                    <a:pt x="1325093" y="34838"/>
                    <a:pt x="1324134" y="33869"/>
                  </a:cubicBezTo>
                  <a:cubicBezTo>
                    <a:pt x="1323175" y="32902"/>
                    <a:pt x="1322196" y="31933"/>
                    <a:pt x="1320277" y="31933"/>
                  </a:cubicBezTo>
                  <a:cubicBezTo>
                    <a:pt x="1318339" y="31933"/>
                    <a:pt x="1315442" y="33869"/>
                    <a:pt x="1314483" y="36772"/>
                  </a:cubicBezTo>
                  <a:cubicBezTo>
                    <a:pt x="1312545" y="38708"/>
                    <a:pt x="1311586" y="44514"/>
                    <a:pt x="1311586" y="52256"/>
                  </a:cubicBezTo>
                  <a:cubicBezTo>
                    <a:pt x="1311586" y="86125"/>
                    <a:pt x="1311586" y="86125"/>
                    <a:pt x="1311586" y="86125"/>
                  </a:cubicBezTo>
                  <a:cubicBezTo>
                    <a:pt x="1305791" y="86125"/>
                    <a:pt x="1305791" y="86125"/>
                    <a:pt x="1305791" y="86125"/>
                  </a:cubicBezTo>
                  <a:close/>
                  <a:moveTo>
                    <a:pt x="1343455" y="55159"/>
                  </a:moveTo>
                  <a:cubicBezTo>
                    <a:pt x="1343455" y="43547"/>
                    <a:pt x="1345374" y="35805"/>
                    <a:pt x="1348271" y="29999"/>
                  </a:cubicBezTo>
                  <a:cubicBezTo>
                    <a:pt x="1351168" y="25160"/>
                    <a:pt x="1355044" y="23224"/>
                    <a:pt x="1358901" y="23224"/>
                  </a:cubicBezTo>
                  <a:cubicBezTo>
                    <a:pt x="1363736" y="23224"/>
                    <a:pt x="1367593" y="26127"/>
                    <a:pt x="1370490" y="30966"/>
                  </a:cubicBezTo>
                  <a:cubicBezTo>
                    <a:pt x="1373387" y="36772"/>
                    <a:pt x="1375325" y="44514"/>
                    <a:pt x="1375325" y="54190"/>
                  </a:cubicBezTo>
                  <a:cubicBezTo>
                    <a:pt x="1375325" y="61932"/>
                    <a:pt x="1374346" y="68707"/>
                    <a:pt x="1373387" y="73544"/>
                  </a:cubicBezTo>
                  <a:cubicBezTo>
                    <a:pt x="1371449" y="77416"/>
                    <a:pt x="1369531" y="81286"/>
                    <a:pt x="1367593" y="83222"/>
                  </a:cubicBezTo>
                  <a:cubicBezTo>
                    <a:pt x="1364695" y="86125"/>
                    <a:pt x="1361798" y="87092"/>
                    <a:pt x="1358901" y="87092"/>
                  </a:cubicBezTo>
                  <a:cubicBezTo>
                    <a:pt x="1354066" y="87092"/>
                    <a:pt x="1350209" y="84189"/>
                    <a:pt x="1347312" y="79352"/>
                  </a:cubicBezTo>
                  <a:cubicBezTo>
                    <a:pt x="1344415" y="73544"/>
                    <a:pt x="1343455" y="65804"/>
                    <a:pt x="1343455" y="55159"/>
                  </a:cubicBezTo>
                  <a:close/>
                  <a:moveTo>
                    <a:pt x="1349250" y="55159"/>
                  </a:moveTo>
                  <a:cubicBezTo>
                    <a:pt x="1349250" y="62901"/>
                    <a:pt x="1350209" y="68707"/>
                    <a:pt x="1352147" y="72577"/>
                  </a:cubicBezTo>
                  <a:cubicBezTo>
                    <a:pt x="1354066" y="76447"/>
                    <a:pt x="1356004" y="78383"/>
                    <a:pt x="1358901" y="78383"/>
                  </a:cubicBezTo>
                  <a:cubicBezTo>
                    <a:pt x="1361798" y="78383"/>
                    <a:pt x="1364695" y="76447"/>
                    <a:pt x="1366633" y="72577"/>
                  </a:cubicBezTo>
                  <a:cubicBezTo>
                    <a:pt x="1368552" y="68707"/>
                    <a:pt x="1369531" y="62901"/>
                    <a:pt x="1369531" y="55159"/>
                  </a:cubicBezTo>
                  <a:cubicBezTo>
                    <a:pt x="1369531" y="47417"/>
                    <a:pt x="1368552" y="41611"/>
                    <a:pt x="1366633" y="37741"/>
                  </a:cubicBezTo>
                  <a:cubicBezTo>
                    <a:pt x="1364695" y="33869"/>
                    <a:pt x="1361798" y="31933"/>
                    <a:pt x="1358901" y="31933"/>
                  </a:cubicBezTo>
                  <a:cubicBezTo>
                    <a:pt x="1356004" y="31933"/>
                    <a:pt x="1354066" y="33869"/>
                    <a:pt x="1352147" y="37741"/>
                  </a:cubicBezTo>
                  <a:cubicBezTo>
                    <a:pt x="1350209" y="41611"/>
                    <a:pt x="1349250" y="47417"/>
                    <a:pt x="1349250" y="55159"/>
                  </a:cubicBezTo>
                  <a:close/>
                  <a:moveTo>
                    <a:pt x="1384976" y="86125"/>
                  </a:moveTo>
                  <a:cubicBezTo>
                    <a:pt x="1384976" y="967"/>
                    <a:pt x="1384976" y="967"/>
                    <a:pt x="1384976" y="967"/>
                  </a:cubicBezTo>
                  <a:cubicBezTo>
                    <a:pt x="1390770" y="967"/>
                    <a:pt x="1390770" y="967"/>
                    <a:pt x="1390770" y="967"/>
                  </a:cubicBezTo>
                  <a:cubicBezTo>
                    <a:pt x="1390770" y="86125"/>
                    <a:pt x="1390770" y="86125"/>
                    <a:pt x="1390770" y="86125"/>
                  </a:cubicBezTo>
                  <a:cubicBezTo>
                    <a:pt x="1384976" y="86125"/>
                    <a:pt x="1384976" y="86125"/>
                    <a:pt x="1384976" y="86125"/>
                  </a:cubicBezTo>
                  <a:close/>
                  <a:moveTo>
                    <a:pt x="1401400" y="55159"/>
                  </a:moveTo>
                  <a:cubicBezTo>
                    <a:pt x="1401400" y="43547"/>
                    <a:pt x="1403338" y="35805"/>
                    <a:pt x="1406235" y="29999"/>
                  </a:cubicBezTo>
                  <a:cubicBezTo>
                    <a:pt x="1409133" y="25160"/>
                    <a:pt x="1412989" y="23224"/>
                    <a:pt x="1416846" y="23224"/>
                  </a:cubicBezTo>
                  <a:cubicBezTo>
                    <a:pt x="1421681" y="23224"/>
                    <a:pt x="1425537" y="26127"/>
                    <a:pt x="1428435" y="30966"/>
                  </a:cubicBezTo>
                  <a:cubicBezTo>
                    <a:pt x="1431332" y="36772"/>
                    <a:pt x="1433270" y="44514"/>
                    <a:pt x="1433270" y="54190"/>
                  </a:cubicBezTo>
                  <a:cubicBezTo>
                    <a:pt x="1433270" y="61932"/>
                    <a:pt x="1432310" y="68707"/>
                    <a:pt x="1431332" y="73544"/>
                  </a:cubicBezTo>
                  <a:cubicBezTo>
                    <a:pt x="1429413" y="77416"/>
                    <a:pt x="1427475" y="81286"/>
                    <a:pt x="1425537" y="83222"/>
                  </a:cubicBezTo>
                  <a:cubicBezTo>
                    <a:pt x="1422640" y="86125"/>
                    <a:pt x="1419743" y="87092"/>
                    <a:pt x="1416846" y="87092"/>
                  </a:cubicBezTo>
                  <a:cubicBezTo>
                    <a:pt x="1412030" y="87092"/>
                    <a:pt x="1409133" y="84189"/>
                    <a:pt x="1405257" y="79352"/>
                  </a:cubicBezTo>
                  <a:cubicBezTo>
                    <a:pt x="1402359" y="73544"/>
                    <a:pt x="1401400" y="65804"/>
                    <a:pt x="1401400" y="55159"/>
                  </a:cubicBezTo>
                  <a:close/>
                  <a:moveTo>
                    <a:pt x="1407195" y="55159"/>
                  </a:moveTo>
                  <a:cubicBezTo>
                    <a:pt x="1407195" y="62901"/>
                    <a:pt x="1408154" y="68707"/>
                    <a:pt x="1410092" y="72577"/>
                  </a:cubicBezTo>
                  <a:cubicBezTo>
                    <a:pt x="1412030" y="76447"/>
                    <a:pt x="1413949" y="78383"/>
                    <a:pt x="1416846" y="78383"/>
                  </a:cubicBezTo>
                  <a:cubicBezTo>
                    <a:pt x="1419743" y="78383"/>
                    <a:pt x="1422640" y="76447"/>
                    <a:pt x="1424578" y="72577"/>
                  </a:cubicBezTo>
                  <a:cubicBezTo>
                    <a:pt x="1426516" y="68707"/>
                    <a:pt x="1427475" y="62901"/>
                    <a:pt x="1427475" y="55159"/>
                  </a:cubicBezTo>
                  <a:cubicBezTo>
                    <a:pt x="1427475" y="47417"/>
                    <a:pt x="1426516" y="41611"/>
                    <a:pt x="1424578" y="37741"/>
                  </a:cubicBezTo>
                  <a:cubicBezTo>
                    <a:pt x="1422640" y="33869"/>
                    <a:pt x="1419743" y="31933"/>
                    <a:pt x="1416846" y="31933"/>
                  </a:cubicBezTo>
                  <a:cubicBezTo>
                    <a:pt x="1413949" y="31933"/>
                    <a:pt x="1412030" y="33869"/>
                    <a:pt x="1410092" y="37741"/>
                  </a:cubicBezTo>
                  <a:cubicBezTo>
                    <a:pt x="1408154" y="41611"/>
                    <a:pt x="1407195" y="47417"/>
                    <a:pt x="1407195" y="55159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83BBB0C-2AC0-4BDC-9585-457F1DF6884F}"/>
                </a:ext>
              </a:extLst>
            </p:cNvPr>
            <p:cNvSpPr/>
            <p:nvPr/>
          </p:nvSpPr>
          <p:spPr>
            <a:xfrm>
              <a:off x="6794870" y="864422"/>
              <a:ext cx="345366" cy="111284"/>
            </a:xfrm>
            <a:custGeom>
              <a:avLst/>
              <a:gdLst>
                <a:gd name="connsiteX0" fmla="*/ 959 w 345366"/>
                <a:gd name="connsiteY0" fmla="*/ 90964 h 111284"/>
                <a:gd name="connsiteX1" fmla="*/ 6735 w 345366"/>
                <a:gd name="connsiteY1" fmla="*/ 92898 h 111284"/>
                <a:gd name="connsiteX2" fmla="*/ 8653 w 345366"/>
                <a:gd name="connsiteY2" fmla="*/ 99673 h 111284"/>
                <a:gd name="connsiteX3" fmla="*/ 14429 w 345366"/>
                <a:gd name="connsiteY3" fmla="*/ 102576 h 111284"/>
                <a:gd name="connsiteX4" fmla="*/ 21163 w 345366"/>
                <a:gd name="connsiteY4" fmla="*/ 99673 h 111284"/>
                <a:gd name="connsiteX5" fmla="*/ 24041 w 345366"/>
                <a:gd name="connsiteY5" fmla="*/ 90964 h 111284"/>
                <a:gd name="connsiteX6" fmla="*/ 24041 w 345366"/>
                <a:gd name="connsiteY6" fmla="*/ 78383 h 111284"/>
                <a:gd name="connsiteX7" fmla="*/ 14429 w 345366"/>
                <a:gd name="connsiteY7" fmla="*/ 86125 h 111284"/>
                <a:gd name="connsiteX8" fmla="*/ 3857 w 345366"/>
                <a:gd name="connsiteY8" fmla="*/ 76447 h 111284"/>
                <a:gd name="connsiteX9" fmla="*/ 0 w 345366"/>
                <a:gd name="connsiteY9" fmla="*/ 55159 h 111284"/>
                <a:gd name="connsiteX10" fmla="*/ 1919 w 345366"/>
                <a:gd name="connsiteY10" fmla="*/ 38708 h 111284"/>
                <a:gd name="connsiteX11" fmla="*/ 6735 w 345366"/>
                <a:gd name="connsiteY11" fmla="*/ 27096 h 111284"/>
                <a:gd name="connsiteX12" fmla="*/ 14429 w 345366"/>
                <a:gd name="connsiteY12" fmla="*/ 23224 h 111284"/>
                <a:gd name="connsiteX13" fmla="*/ 25020 w 345366"/>
                <a:gd name="connsiteY13" fmla="*/ 31933 h 111284"/>
                <a:gd name="connsiteX14" fmla="*/ 25020 w 345366"/>
                <a:gd name="connsiteY14" fmla="*/ 24193 h 111284"/>
                <a:gd name="connsiteX15" fmla="*/ 29817 w 345366"/>
                <a:gd name="connsiteY15" fmla="*/ 24193 h 111284"/>
                <a:gd name="connsiteX16" fmla="*/ 29817 w 345366"/>
                <a:gd name="connsiteY16" fmla="*/ 77416 h 111284"/>
                <a:gd name="connsiteX17" fmla="*/ 27898 w 345366"/>
                <a:gd name="connsiteY17" fmla="*/ 97737 h 111284"/>
                <a:gd name="connsiteX18" fmla="*/ 23082 w 345366"/>
                <a:gd name="connsiteY18" fmla="*/ 107415 h 111284"/>
                <a:gd name="connsiteX19" fmla="*/ 14429 w 345366"/>
                <a:gd name="connsiteY19" fmla="*/ 111285 h 111284"/>
                <a:gd name="connsiteX20" fmla="*/ 4816 w 345366"/>
                <a:gd name="connsiteY20" fmla="*/ 106446 h 111284"/>
                <a:gd name="connsiteX21" fmla="*/ 959 w 345366"/>
                <a:gd name="connsiteY21" fmla="*/ 90964 h 111284"/>
                <a:gd name="connsiteX22" fmla="*/ 5775 w 345366"/>
                <a:gd name="connsiteY22" fmla="*/ 54190 h 111284"/>
                <a:gd name="connsiteX23" fmla="*/ 8653 w 345366"/>
                <a:gd name="connsiteY23" fmla="*/ 71610 h 111284"/>
                <a:gd name="connsiteX24" fmla="*/ 15388 w 345366"/>
                <a:gd name="connsiteY24" fmla="*/ 77416 h 111284"/>
                <a:gd name="connsiteX25" fmla="*/ 22123 w 345366"/>
                <a:gd name="connsiteY25" fmla="*/ 71610 h 111284"/>
                <a:gd name="connsiteX26" fmla="*/ 24041 w 345366"/>
                <a:gd name="connsiteY26" fmla="*/ 54190 h 111284"/>
                <a:gd name="connsiteX27" fmla="*/ 22123 w 345366"/>
                <a:gd name="connsiteY27" fmla="*/ 37741 h 111284"/>
                <a:gd name="connsiteX28" fmla="*/ 15388 w 345366"/>
                <a:gd name="connsiteY28" fmla="*/ 31933 h 111284"/>
                <a:gd name="connsiteX29" fmla="*/ 8653 w 345366"/>
                <a:gd name="connsiteY29" fmla="*/ 37741 h 111284"/>
                <a:gd name="connsiteX30" fmla="*/ 5775 w 345366"/>
                <a:gd name="connsiteY30" fmla="*/ 54190 h 111284"/>
                <a:gd name="connsiteX31" fmla="*/ 41367 w 345366"/>
                <a:gd name="connsiteY31" fmla="*/ 109349 h 111284"/>
                <a:gd name="connsiteX32" fmla="*/ 41367 w 345366"/>
                <a:gd name="connsiteY32" fmla="*/ 99673 h 111284"/>
                <a:gd name="connsiteX33" fmla="*/ 44245 w 345366"/>
                <a:gd name="connsiteY33" fmla="*/ 100640 h 111284"/>
                <a:gd name="connsiteX34" fmla="*/ 47142 w 345366"/>
                <a:gd name="connsiteY34" fmla="*/ 99673 h 111284"/>
                <a:gd name="connsiteX35" fmla="*/ 49061 w 345366"/>
                <a:gd name="connsiteY35" fmla="*/ 96770 h 111284"/>
                <a:gd name="connsiteX36" fmla="*/ 50980 w 345366"/>
                <a:gd name="connsiteY36" fmla="*/ 89028 h 111284"/>
                <a:gd name="connsiteX37" fmla="*/ 51958 w 345366"/>
                <a:gd name="connsiteY37" fmla="*/ 86125 h 111284"/>
                <a:gd name="connsiteX38" fmla="*/ 38489 w 345366"/>
                <a:gd name="connsiteY38" fmla="*/ 24193 h 111284"/>
                <a:gd name="connsiteX39" fmla="*/ 45224 w 345366"/>
                <a:gd name="connsiteY39" fmla="*/ 24193 h 111284"/>
                <a:gd name="connsiteX40" fmla="*/ 51958 w 345366"/>
                <a:gd name="connsiteY40" fmla="*/ 59998 h 111284"/>
                <a:gd name="connsiteX41" fmla="*/ 54836 w 345366"/>
                <a:gd name="connsiteY41" fmla="*/ 74513 h 111284"/>
                <a:gd name="connsiteX42" fmla="*/ 56755 w 345366"/>
                <a:gd name="connsiteY42" fmla="*/ 59998 h 111284"/>
                <a:gd name="connsiteX43" fmla="*/ 63490 w 345366"/>
                <a:gd name="connsiteY43" fmla="*/ 24193 h 111284"/>
                <a:gd name="connsiteX44" fmla="*/ 69265 w 345366"/>
                <a:gd name="connsiteY44" fmla="*/ 24193 h 111284"/>
                <a:gd name="connsiteX45" fmla="*/ 56755 w 345366"/>
                <a:gd name="connsiteY45" fmla="*/ 87092 h 111284"/>
                <a:gd name="connsiteX46" fmla="*/ 53877 w 345366"/>
                <a:gd name="connsiteY46" fmla="*/ 100640 h 111284"/>
                <a:gd name="connsiteX47" fmla="*/ 50020 w 345366"/>
                <a:gd name="connsiteY47" fmla="*/ 108382 h 111284"/>
                <a:gd name="connsiteX48" fmla="*/ 45224 w 345366"/>
                <a:gd name="connsiteY48" fmla="*/ 111285 h 111284"/>
                <a:gd name="connsiteX49" fmla="*/ 41367 w 345366"/>
                <a:gd name="connsiteY49" fmla="*/ 109349 h 111284"/>
                <a:gd name="connsiteX50" fmla="*/ 90428 w 345366"/>
                <a:gd name="connsiteY50" fmla="*/ 55159 h 111284"/>
                <a:gd name="connsiteX51" fmla="*/ 95244 w 345366"/>
                <a:gd name="connsiteY51" fmla="*/ 29999 h 111284"/>
                <a:gd name="connsiteX52" fmla="*/ 105816 w 345366"/>
                <a:gd name="connsiteY52" fmla="*/ 23224 h 111284"/>
                <a:gd name="connsiteX53" fmla="*/ 117367 w 345366"/>
                <a:gd name="connsiteY53" fmla="*/ 30966 h 111284"/>
                <a:gd name="connsiteX54" fmla="*/ 122183 w 345366"/>
                <a:gd name="connsiteY54" fmla="*/ 54190 h 111284"/>
                <a:gd name="connsiteX55" fmla="*/ 120245 w 345366"/>
                <a:gd name="connsiteY55" fmla="*/ 73544 h 111284"/>
                <a:gd name="connsiteX56" fmla="*/ 114489 w 345366"/>
                <a:gd name="connsiteY56" fmla="*/ 83222 h 111284"/>
                <a:gd name="connsiteX57" fmla="*/ 105816 w 345366"/>
                <a:gd name="connsiteY57" fmla="*/ 87092 h 111284"/>
                <a:gd name="connsiteX58" fmla="*/ 95244 w 345366"/>
                <a:gd name="connsiteY58" fmla="*/ 79352 h 111284"/>
                <a:gd name="connsiteX59" fmla="*/ 90428 w 345366"/>
                <a:gd name="connsiteY59" fmla="*/ 55159 h 111284"/>
                <a:gd name="connsiteX60" fmla="*/ 96204 w 345366"/>
                <a:gd name="connsiteY60" fmla="*/ 55159 h 111284"/>
                <a:gd name="connsiteX61" fmla="*/ 99082 w 345366"/>
                <a:gd name="connsiteY61" fmla="*/ 72577 h 111284"/>
                <a:gd name="connsiteX62" fmla="*/ 105816 w 345366"/>
                <a:gd name="connsiteY62" fmla="*/ 78383 h 111284"/>
                <a:gd name="connsiteX63" fmla="*/ 113510 w 345366"/>
                <a:gd name="connsiteY63" fmla="*/ 72577 h 111284"/>
                <a:gd name="connsiteX64" fmla="*/ 116408 w 345366"/>
                <a:gd name="connsiteY64" fmla="*/ 55159 h 111284"/>
                <a:gd name="connsiteX65" fmla="*/ 113510 w 345366"/>
                <a:gd name="connsiteY65" fmla="*/ 37741 h 111284"/>
                <a:gd name="connsiteX66" fmla="*/ 105816 w 345366"/>
                <a:gd name="connsiteY66" fmla="*/ 31933 h 111284"/>
                <a:gd name="connsiteX67" fmla="*/ 99082 w 345366"/>
                <a:gd name="connsiteY67" fmla="*/ 37741 h 111284"/>
                <a:gd name="connsiteX68" fmla="*/ 96204 w 345366"/>
                <a:gd name="connsiteY68" fmla="*/ 55159 h 111284"/>
                <a:gd name="connsiteX69" fmla="*/ 133714 w 345366"/>
                <a:gd name="connsiteY69" fmla="*/ 86125 h 111284"/>
                <a:gd name="connsiteX70" fmla="*/ 133714 w 345366"/>
                <a:gd name="connsiteY70" fmla="*/ 32902 h 111284"/>
                <a:gd name="connsiteX71" fmla="*/ 128917 w 345366"/>
                <a:gd name="connsiteY71" fmla="*/ 32902 h 111284"/>
                <a:gd name="connsiteX72" fmla="*/ 128917 w 345366"/>
                <a:gd name="connsiteY72" fmla="*/ 24193 h 111284"/>
                <a:gd name="connsiteX73" fmla="*/ 133714 w 345366"/>
                <a:gd name="connsiteY73" fmla="*/ 24193 h 111284"/>
                <a:gd name="connsiteX74" fmla="*/ 133714 w 345366"/>
                <a:gd name="connsiteY74" fmla="*/ 18387 h 111284"/>
                <a:gd name="connsiteX75" fmla="*/ 134674 w 345366"/>
                <a:gd name="connsiteY75" fmla="*/ 8709 h 111284"/>
                <a:gd name="connsiteX76" fmla="*/ 137571 w 345366"/>
                <a:gd name="connsiteY76" fmla="*/ 1936 h 111284"/>
                <a:gd name="connsiteX77" fmla="*/ 143346 w 345366"/>
                <a:gd name="connsiteY77" fmla="*/ 0 h 111284"/>
                <a:gd name="connsiteX78" fmla="*/ 148143 w 345366"/>
                <a:gd name="connsiteY78" fmla="*/ 967 h 111284"/>
                <a:gd name="connsiteX79" fmla="*/ 147183 w 345366"/>
                <a:gd name="connsiteY79" fmla="*/ 9676 h 111284"/>
                <a:gd name="connsiteX80" fmla="*/ 144305 w 345366"/>
                <a:gd name="connsiteY80" fmla="*/ 8709 h 111284"/>
                <a:gd name="connsiteX81" fmla="*/ 140449 w 345366"/>
                <a:gd name="connsiteY81" fmla="*/ 11612 h 111284"/>
                <a:gd name="connsiteX82" fmla="*/ 139489 w 345366"/>
                <a:gd name="connsiteY82" fmla="*/ 18387 h 111284"/>
                <a:gd name="connsiteX83" fmla="*/ 139489 w 345366"/>
                <a:gd name="connsiteY83" fmla="*/ 24193 h 111284"/>
                <a:gd name="connsiteX84" fmla="*/ 146224 w 345366"/>
                <a:gd name="connsiteY84" fmla="*/ 24193 h 111284"/>
                <a:gd name="connsiteX85" fmla="*/ 146224 w 345366"/>
                <a:gd name="connsiteY85" fmla="*/ 32902 h 111284"/>
                <a:gd name="connsiteX86" fmla="*/ 139489 w 345366"/>
                <a:gd name="connsiteY86" fmla="*/ 32902 h 111284"/>
                <a:gd name="connsiteX87" fmla="*/ 139489 w 345366"/>
                <a:gd name="connsiteY87" fmla="*/ 86125 h 111284"/>
                <a:gd name="connsiteX88" fmla="*/ 133714 w 345366"/>
                <a:gd name="connsiteY88" fmla="*/ 86125 h 111284"/>
                <a:gd name="connsiteX89" fmla="*/ 202020 w 345366"/>
                <a:gd name="connsiteY89" fmla="*/ 56126 h 111284"/>
                <a:gd name="connsiteX90" fmla="*/ 208755 w 345366"/>
                <a:gd name="connsiteY90" fmla="*/ 59029 h 111284"/>
                <a:gd name="connsiteX91" fmla="*/ 201061 w 345366"/>
                <a:gd name="connsiteY91" fmla="*/ 80319 h 111284"/>
                <a:gd name="connsiteX92" fmla="*/ 189510 w 345366"/>
                <a:gd name="connsiteY92" fmla="*/ 87092 h 111284"/>
                <a:gd name="connsiteX93" fmla="*/ 177019 w 345366"/>
                <a:gd name="connsiteY93" fmla="*/ 82255 h 111284"/>
                <a:gd name="connsiteX94" fmla="*/ 169325 w 345366"/>
                <a:gd name="connsiteY94" fmla="*/ 65804 h 111284"/>
                <a:gd name="connsiteX95" fmla="*/ 167387 w 345366"/>
                <a:gd name="connsiteY95" fmla="*/ 42578 h 111284"/>
                <a:gd name="connsiteX96" fmla="*/ 170285 w 345366"/>
                <a:gd name="connsiteY96" fmla="*/ 19354 h 111284"/>
                <a:gd name="connsiteX97" fmla="*/ 177979 w 345366"/>
                <a:gd name="connsiteY97" fmla="*/ 4839 h 111284"/>
                <a:gd name="connsiteX98" fmla="*/ 189510 w 345366"/>
                <a:gd name="connsiteY98" fmla="*/ 0 h 111284"/>
                <a:gd name="connsiteX99" fmla="*/ 201061 w 345366"/>
                <a:gd name="connsiteY99" fmla="*/ 5806 h 111284"/>
                <a:gd name="connsiteX100" fmla="*/ 207795 w 345366"/>
                <a:gd name="connsiteY100" fmla="*/ 24193 h 111284"/>
                <a:gd name="connsiteX101" fmla="*/ 201061 w 345366"/>
                <a:gd name="connsiteY101" fmla="*/ 27096 h 111284"/>
                <a:gd name="connsiteX102" fmla="*/ 197223 w 345366"/>
                <a:gd name="connsiteY102" fmla="*/ 13548 h 111284"/>
                <a:gd name="connsiteX103" fmla="*/ 189510 w 345366"/>
                <a:gd name="connsiteY103" fmla="*/ 9676 h 111284"/>
                <a:gd name="connsiteX104" fmla="*/ 179897 w 345366"/>
                <a:gd name="connsiteY104" fmla="*/ 13548 h 111284"/>
                <a:gd name="connsiteX105" fmla="*/ 175081 w 345366"/>
                <a:gd name="connsiteY105" fmla="*/ 26127 h 111284"/>
                <a:gd name="connsiteX106" fmla="*/ 173163 w 345366"/>
                <a:gd name="connsiteY106" fmla="*/ 42578 h 111284"/>
                <a:gd name="connsiteX107" fmla="*/ 175081 w 345366"/>
                <a:gd name="connsiteY107" fmla="*/ 61932 h 111284"/>
                <a:gd name="connsiteX108" fmla="*/ 180857 w 345366"/>
                <a:gd name="connsiteY108" fmla="*/ 73544 h 111284"/>
                <a:gd name="connsiteX109" fmla="*/ 188551 w 345366"/>
                <a:gd name="connsiteY109" fmla="*/ 77416 h 111284"/>
                <a:gd name="connsiteX110" fmla="*/ 197223 w 345366"/>
                <a:gd name="connsiteY110" fmla="*/ 72577 h 111284"/>
                <a:gd name="connsiteX111" fmla="*/ 202020 w 345366"/>
                <a:gd name="connsiteY111" fmla="*/ 56126 h 111284"/>
                <a:gd name="connsiteX112" fmla="*/ 218386 w 345366"/>
                <a:gd name="connsiteY112" fmla="*/ 86125 h 111284"/>
                <a:gd name="connsiteX113" fmla="*/ 218386 w 345366"/>
                <a:gd name="connsiteY113" fmla="*/ 967 h 111284"/>
                <a:gd name="connsiteX114" fmla="*/ 224143 w 345366"/>
                <a:gd name="connsiteY114" fmla="*/ 967 h 111284"/>
                <a:gd name="connsiteX115" fmla="*/ 224143 w 345366"/>
                <a:gd name="connsiteY115" fmla="*/ 31933 h 111284"/>
                <a:gd name="connsiteX116" fmla="*/ 234734 w 345366"/>
                <a:gd name="connsiteY116" fmla="*/ 23224 h 111284"/>
                <a:gd name="connsiteX117" fmla="*/ 241468 w 345366"/>
                <a:gd name="connsiteY117" fmla="*/ 26127 h 111284"/>
                <a:gd name="connsiteX118" fmla="*/ 245325 w 345366"/>
                <a:gd name="connsiteY118" fmla="*/ 32902 h 111284"/>
                <a:gd name="connsiteX119" fmla="*/ 246284 w 345366"/>
                <a:gd name="connsiteY119" fmla="*/ 47417 h 111284"/>
                <a:gd name="connsiteX120" fmla="*/ 246284 w 345366"/>
                <a:gd name="connsiteY120" fmla="*/ 86125 h 111284"/>
                <a:gd name="connsiteX121" fmla="*/ 240509 w 345366"/>
                <a:gd name="connsiteY121" fmla="*/ 86125 h 111284"/>
                <a:gd name="connsiteX122" fmla="*/ 240509 w 345366"/>
                <a:gd name="connsiteY122" fmla="*/ 47417 h 111284"/>
                <a:gd name="connsiteX123" fmla="*/ 238590 w 345366"/>
                <a:gd name="connsiteY123" fmla="*/ 35805 h 111284"/>
                <a:gd name="connsiteX124" fmla="*/ 233774 w 345366"/>
                <a:gd name="connsiteY124" fmla="*/ 31933 h 111284"/>
                <a:gd name="connsiteX125" fmla="*/ 228959 w 345366"/>
                <a:gd name="connsiteY125" fmla="*/ 34838 h 111284"/>
                <a:gd name="connsiteX126" fmla="*/ 225121 w 345366"/>
                <a:gd name="connsiteY126" fmla="*/ 40644 h 111284"/>
                <a:gd name="connsiteX127" fmla="*/ 224143 w 345366"/>
                <a:gd name="connsiteY127" fmla="*/ 52256 h 111284"/>
                <a:gd name="connsiteX128" fmla="*/ 224143 w 345366"/>
                <a:gd name="connsiteY128" fmla="*/ 86125 h 111284"/>
                <a:gd name="connsiteX129" fmla="*/ 218386 w 345366"/>
                <a:gd name="connsiteY129" fmla="*/ 86125 h 111284"/>
                <a:gd name="connsiteX130" fmla="*/ 258775 w 345366"/>
                <a:gd name="connsiteY130" fmla="*/ 13548 h 111284"/>
                <a:gd name="connsiteX131" fmla="*/ 258775 w 345366"/>
                <a:gd name="connsiteY131" fmla="*/ 967 h 111284"/>
                <a:gd name="connsiteX132" fmla="*/ 264551 w 345366"/>
                <a:gd name="connsiteY132" fmla="*/ 967 h 111284"/>
                <a:gd name="connsiteX133" fmla="*/ 264551 w 345366"/>
                <a:gd name="connsiteY133" fmla="*/ 13548 h 111284"/>
                <a:gd name="connsiteX134" fmla="*/ 258775 w 345366"/>
                <a:gd name="connsiteY134" fmla="*/ 13548 h 111284"/>
                <a:gd name="connsiteX135" fmla="*/ 258775 w 345366"/>
                <a:gd name="connsiteY135" fmla="*/ 86125 h 111284"/>
                <a:gd name="connsiteX136" fmla="*/ 258775 w 345366"/>
                <a:gd name="connsiteY136" fmla="*/ 24193 h 111284"/>
                <a:gd name="connsiteX137" fmla="*/ 264551 w 345366"/>
                <a:gd name="connsiteY137" fmla="*/ 24193 h 111284"/>
                <a:gd name="connsiteX138" fmla="*/ 264551 w 345366"/>
                <a:gd name="connsiteY138" fmla="*/ 86125 h 111284"/>
                <a:gd name="connsiteX139" fmla="*/ 258775 w 345366"/>
                <a:gd name="connsiteY139" fmla="*/ 86125 h 111284"/>
                <a:gd name="connsiteX140" fmla="*/ 276101 w 345366"/>
                <a:gd name="connsiteY140" fmla="*/ 86125 h 111284"/>
                <a:gd name="connsiteX141" fmla="*/ 276101 w 345366"/>
                <a:gd name="connsiteY141" fmla="*/ 24193 h 111284"/>
                <a:gd name="connsiteX142" fmla="*/ 281876 w 345366"/>
                <a:gd name="connsiteY142" fmla="*/ 24193 h 111284"/>
                <a:gd name="connsiteX143" fmla="*/ 281876 w 345366"/>
                <a:gd name="connsiteY143" fmla="*/ 32902 h 111284"/>
                <a:gd name="connsiteX144" fmla="*/ 292449 w 345366"/>
                <a:gd name="connsiteY144" fmla="*/ 23224 h 111284"/>
                <a:gd name="connsiteX145" fmla="*/ 298224 w 345366"/>
                <a:gd name="connsiteY145" fmla="*/ 25160 h 111284"/>
                <a:gd name="connsiteX146" fmla="*/ 302080 w 345366"/>
                <a:gd name="connsiteY146" fmla="*/ 29999 h 111284"/>
                <a:gd name="connsiteX147" fmla="*/ 303999 w 345366"/>
                <a:gd name="connsiteY147" fmla="*/ 37741 h 111284"/>
                <a:gd name="connsiteX148" fmla="*/ 303999 w 345366"/>
                <a:gd name="connsiteY148" fmla="*/ 48384 h 111284"/>
                <a:gd name="connsiteX149" fmla="*/ 303999 w 345366"/>
                <a:gd name="connsiteY149" fmla="*/ 86125 h 111284"/>
                <a:gd name="connsiteX150" fmla="*/ 298224 w 345366"/>
                <a:gd name="connsiteY150" fmla="*/ 86125 h 111284"/>
                <a:gd name="connsiteX151" fmla="*/ 298224 w 345366"/>
                <a:gd name="connsiteY151" fmla="*/ 48384 h 111284"/>
                <a:gd name="connsiteX152" fmla="*/ 297264 w 345366"/>
                <a:gd name="connsiteY152" fmla="*/ 38708 h 111284"/>
                <a:gd name="connsiteX153" fmla="*/ 295346 w 345366"/>
                <a:gd name="connsiteY153" fmla="*/ 33869 h 111284"/>
                <a:gd name="connsiteX154" fmla="*/ 291489 w 345366"/>
                <a:gd name="connsiteY154" fmla="*/ 31933 h 111284"/>
                <a:gd name="connsiteX155" fmla="*/ 284754 w 345366"/>
                <a:gd name="connsiteY155" fmla="*/ 36772 h 111284"/>
                <a:gd name="connsiteX156" fmla="*/ 281876 w 345366"/>
                <a:gd name="connsiteY156" fmla="*/ 52256 h 111284"/>
                <a:gd name="connsiteX157" fmla="*/ 281876 w 345366"/>
                <a:gd name="connsiteY157" fmla="*/ 86125 h 111284"/>
                <a:gd name="connsiteX158" fmla="*/ 276101 w 345366"/>
                <a:gd name="connsiteY158" fmla="*/ 86125 h 111284"/>
                <a:gd name="connsiteX159" fmla="*/ 338632 w 345366"/>
                <a:gd name="connsiteY159" fmla="*/ 78383 h 111284"/>
                <a:gd name="connsiteX160" fmla="*/ 331897 w 345366"/>
                <a:gd name="connsiteY160" fmla="*/ 85158 h 111284"/>
                <a:gd name="connsiteX161" fmla="*/ 326122 w 345366"/>
                <a:gd name="connsiteY161" fmla="*/ 87092 h 111284"/>
                <a:gd name="connsiteX162" fmla="*/ 317468 w 345366"/>
                <a:gd name="connsiteY162" fmla="*/ 82255 h 111284"/>
                <a:gd name="connsiteX163" fmla="*/ 314590 w 345366"/>
                <a:gd name="connsiteY163" fmla="*/ 69674 h 111284"/>
                <a:gd name="connsiteX164" fmla="*/ 315550 w 345366"/>
                <a:gd name="connsiteY164" fmla="*/ 61932 h 111284"/>
                <a:gd name="connsiteX165" fmla="*/ 318428 w 345366"/>
                <a:gd name="connsiteY165" fmla="*/ 55159 h 111284"/>
                <a:gd name="connsiteX166" fmla="*/ 322284 w 345366"/>
                <a:gd name="connsiteY166" fmla="*/ 52256 h 111284"/>
                <a:gd name="connsiteX167" fmla="*/ 327081 w 345366"/>
                <a:gd name="connsiteY167" fmla="*/ 50320 h 111284"/>
                <a:gd name="connsiteX168" fmla="*/ 337672 w 345366"/>
                <a:gd name="connsiteY168" fmla="*/ 47417 h 111284"/>
                <a:gd name="connsiteX169" fmla="*/ 337672 w 345366"/>
                <a:gd name="connsiteY169" fmla="*/ 44514 h 111284"/>
                <a:gd name="connsiteX170" fmla="*/ 335753 w 345366"/>
                <a:gd name="connsiteY170" fmla="*/ 34838 h 111284"/>
                <a:gd name="connsiteX171" fmla="*/ 329978 w 345366"/>
                <a:gd name="connsiteY171" fmla="*/ 31933 h 111284"/>
                <a:gd name="connsiteX172" fmla="*/ 323244 w 345366"/>
                <a:gd name="connsiteY172" fmla="*/ 33869 h 111284"/>
                <a:gd name="connsiteX173" fmla="*/ 321325 w 345366"/>
                <a:gd name="connsiteY173" fmla="*/ 43547 h 111284"/>
                <a:gd name="connsiteX174" fmla="*/ 315550 w 345366"/>
                <a:gd name="connsiteY174" fmla="*/ 41611 h 111284"/>
                <a:gd name="connsiteX175" fmla="*/ 317468 w 345366"/>
                <a:gd name="connsiteY175" fmla="*/ 31933 h 111284"/>
                <a:gd name="connsiteX176" fmla="*/ 323244 w 345366"/>
                <a:gd name="connsiteY176" fmla="*/ 25160 h 111284"/>
                <a:gd name="connsiteX177" fmla="*/ 330938 w 345366"/>
                <a:gd name="connsiteY177" fmla="*/ 23224 h 111284"/>
                <a:gd name="connsiteX178" fmla="*/ 337672 w 345366"/>
                <a:gd name="connsiteY178" fmla="*/ 25160 h 111284"/>
                <a:gd name="connsiteX179" fmla="*/ 341510 w 345366"/>
                <a:gd name="connsiteY179" fmla="*/ 29999 h 111284"/>
                <a:gd name="connsiteX180" fmla="*/ 343447 w 345366"/>
                <a:gd name="connsiteY180" fmla="*/ 36772 h 111284"/>
                <a:gd name="connsiteX181" fmla="*/ 343447 w 345366"/>
                <a:gd name="connsiteY181" fmla="*/ 46450 h 111284"/>
                <a:gd name="connsiteX182" fmla="*/ 343447 w 345366"/>
                <a:gd name="connsiteY182" fmla="*/ 59998 h 111284"/>
                <a:gd name="connsiteX183" fmla="*/ 343447 w 345366"/>
                <a:gd name="connsiteY183" fmla="*/ 78383 h 111284"/>
                <a:gd name="connsiteX184" fmla="*/ 345366 w 345366"/>
                <a:gd name="connsiteY184" fmla="*/ 86125 h 111284"/>
                <a:gd name="connsiteX185" fmla="*/ 339591 w 345366"/>
                <a:gd name="connsiteY185" fmla="*/ 86125 h 111284"/>
                <a:gd name="connsiteX186" fmla="*/ 338632 w 345366"/>
                <a:gd name="connsiteY186" fmla="*/ 78383 h 111284"/>
                <a:gd name="connsiteX187" fmla="*/ 337672 w 345366"/>
                <a:gd name="connsiteY187" fmla="*/ 55159 h 111284"/>
                <a:gd name="connsiteX188" fmla="*/ 328040 w 345366"/>
                <a:gd name="connsiteY188" fmla="*/ 59029 h 111284"/>
                <a:gd name="connsiteX189" fmla="*/ 323244 w 345366"/>
                <a:gd name="connsiteY189" fmla="*/ 60965 h 111284"/>
                <a:gd name="connsiteX190" fmla="*/ 321325 w 345366"/>
                <a:gd name="connsiteY190" fmla="*/ 64835 h 111284"/>
                <a:gd name="connsiteX191" fmla="*/ 320346 w 345366"/>
                <a:gd name="connsiteY191" fmla="*/ 69674 h 111284"/>
                <a:gd name="connsiteX192" fmla="*/ 322284 w 345366"/>
                <a:gd name="connsiteY192" fmla="*/ 76447 h 111284"/>
                <a:gd name="connsiteX193" fmla="*/ 327081 w 345366"/>
                <a:gd name="connsiteY193" fmla="*/ 79352 h 111284"/>
                <a:gd name="connsiteX194" fmla="*/ 332856 w 345366"/>
                <a:gd name="connsiteY194" fmla="*/ 76447 h 111284"/>
                <a:gd name="connsiteX195" fmla="*/ 336713 w 345366"/>
                <a:gd name="connsiteY195" fmla="*/ 69674 h 111284"/>
                <a:gd name="connsiteX196" fmla="*/ 337672 w 345366"/>
                <a:gd name="connsiteY196" fmla="*/ 59029 h 111284"/>
                <a:gd name="connsiteX197" fmla="*/ 337672 w 345366"/>
                <a:gd name="connsiteY197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5366" h="111284">
                  <a:moveTo>
                    <a:pt x="959" y="90964"/>
                  </a:moveTo>
                  <a:cubicBezTo>
                    <a:pt x="6735" y="92898"/>
                    <a:pt x="6735" y="92898"/>
                    <a:pt x="6735" y="92898"/>
                  </a:cubicBezTo>
                  <a:cubicBezTo>
                    <a:pt x="6735" y="95801"/>
                    <a:pt x="7694" y="97737"/>
                    <a:pt x="8653" y="99673"/>
                  </a:cubicBezTo>
                  <a:cubicBezTo>
                    <a:pt x="10591" y="101609"/>
                    <a:pt x="12510" y="102576"/>
                    <a:pt x="14429" y="102576"/>
                  </a:cubicBezTo>
                  <a:cubicBezTo>
                    <a:pt x="17326" y="102576"/>
                    <a:pt x="19245" y="101609"/>
                    <a:pt x="21163" y="99673"/>
                  </a:cubicBezTo>
                  <a:cubicBezTo>
                    <a:pt x="22123" y="97737"/>
                    <a:pt x="23082" y="94834"/>
                    <a:pt x="24041" y="90964"/>
                  </a:cubicBezTo>
                  <a:cubicBezTo>
                    <a:pt x="24041" y="89028"/>
                    <a:pt x="24041" y="85158"/>
                    <a:pt x="24041" y="78383"/>
                  </a:cubicBezTo>
                  <a:cubicBezTo>
                    <a:pt x="21163" y="83222"/>
                    <a:pt x="18285" y="86125"/>
                    <a:pt x="14429" y="86125"/>
                  </a:cubicBezTo>
                  <a:cubicBezTo>
                    <a:pt x="9613" y="86125"/>
                    <a:pt x="6735" y="83222"/>
                    <a:pt x="3857" y="76447"/>
                  </a:cubicBezTo>
                  <a:cubicBezTo>
                    <a:pt x="959" y="70641"/>
                    <a:pt x="0" y="63868"/>
                    <a:pt x="0" y="55159"/>
                  </a:cubicBezTo>
                  <a:cubicBezTo>
                    <a:pt x="0" y="49353"/>
                    <a:pt x="959" y="43547"/>
                    <a:pt x="1919" y="38708"/>
                  </a:cubicBezTo>
                  <a:cubicBezTo>
                    <a:pt x="2878" y="33869"/>
                    <a:pt x="4816" y="29999"/>
                    <a:pt x="6735" y="27096"/>
                  </a:cubicBezTo>
                  <a:cubicBezTo>
                    <a:pt x="9613" y="24193"/>
                    <a:pt x="11551" y="23224"/>
                    <a:pt x="14429" y="23224"/>
                  </a:cubicBezTo>
                  <a:cubicBezTo>
                    <a:pt x="18285" y="23224"/>
                    <a:pt x="22123" y="26127"/>
                    <a:pt x="25020" y="31933"/>
                  </a:cubicBezTo>
                  <a:cubicBezTo>
                    <a:pt x="25020" y="24193"/>
                    <a:pt x="25020" y="24193"/>
                    <a:pt x="25020" y="24193"/>
                  </a:cubicBezTo>
                  <a:cubicBezTo>
                    <a:pt x="29817" y="24193"/>
                    <a:pt x="29817" y="24193"/>
                    <a:pt x="29817" y="24193"/>
                  </a:cubicBezTo>
                  <a:cubicBezTo>
                    <a:pt x="29817" y="77416"/>
                    <a:pt x="29817" y="77416"/>
                    <a:pt x="29817" y="77416"/>
                  </a:cubicBezTo>
                  <a:cubicBezTo>
                    <a:pt x="29817" y="87092"/>
                    <a:pt x="28857" y="93867"/>
                    <a:pt x="27898" y="97737"/>
                  </a:cubicBezTo>
                  <a:cubicBezTo>
                    <a:pt x="26939" y="101609"/>
                    <a:pt x="25020" y="105479"/>
                    <a:pt x="23082" y="107415"/>
                  </a:cubicBezTo>
                  <a:cubicBezTo>
                    <a:pt x="21163" y="110318"/>
                    <a:pt x="18285" y="111285"/>
                    <a:pt x="14429" y="111285"/>
                  </a:cubicBezTo>
                  <a:cubicBezTo>
                    <a:pt x="10591" y="111285"/>
                    <a:pt x="7694" y="109349"/>
                    <a:pt x="4816" y="106446"/>
                  </a:cubicBezTo>
                  <a:cubicBezTo>
                    <a:pt x="2878" y="102576"/>
                    <a:pt x="959" y="97737"/>
                    <a:pt x="959" y="90964"/>
                  </a:cubicBezTo>
                  <a:close/>
                  <a:moveTo>
                    <a:pt x="5775" y="54190"/>
                  </a:moveTo>
                  <a:cubicBezTo>
                    <a:pt x="5775" y="61932"/>
                    <a:pt x="6735" y="67738"/>
                    <a:pt x="8653" y="71610"/>
                  </a:cubicBezTo>
                  <a:cubicBezTo>
                    <a:pt x="10591" y="75480"/>
                    <a:pt x="12510" y="77416"/>
                    <a:pt x="15388" y="77416"/>
                  </a:cubicBezTo>
                  <a:cubicBezTo>
                    <a:pt x="18285" y="77416"/>
                    <a:pt x="20204" y="75480"/>
                    <a:pt x="22123" y="71610"/>
                  </a:cubicBezTo>
                  <a:cubicBezTo>
                    <a:pt x="24041" y="67738"/>
                    <a:pt x="24041" y="61932"/>
                    <a:pt x="24041" y="54190"/>
                  </a:cubicBezTo>
                  <a:cubicBezTo>
                    <a:pt x="24041" y="47417"/>
                    <a:pt x="24041" y="41611"/>
                    <a:pt x="22123" y="37741"/>
                  </a:cubicBezTo>
                  <a:cubicBezTo>
                    <a:pt x="20204" y="33869"/>
                    <a:pt x="17326" y="31933"/>
                    <a:pt x="15388" y="31933"/>
                  </a:cubicBezTo>
                  <a:cubicBezTo>
                    <a:pt x="12510" y="31933"/>
                    <a:pt x="10591" y="33869"/>
                    <a:pt x="8653" y="37741"/>
                  </a:cubicBezTo>
                  <a:cubicBezTo>
                    <a:pt x="6735" y="41611"/>
                    <a:pt x="5775" y="46450"/>
                    <a:pt x="5775" y="54190"/>
                  </a:cubicBezTo>
                  <a:close/>
                  <a:moveTo>
                    <a:pt x="41367" y="109349"/>
                  </a:moveTo>
                  <a:cubicBezTo>
                    <a:pt x="41367" y="99673"/>
                    <a:pt x="41367" y="99673"/>
                    <a:pt x="41367" y="99673"/>
                  </a:cubicBezTo>
                  <a:cubicBezTo>
                    <a:pt x="42327" y="100640"/>
                    <a:pt x="43286" y="100640"/>
                    <a:pt x="44245" y="100640"/>
                  </a:cubicBezTo>
                  <a:cubicBezTo>
                    <a:pt x="45224" y="100640"/>
                    <a:pt x="47142" y="100640"/>
                    <a:pt x="47142" y="99673"/>
                  </a:cubicBezTo>
                  <a:cubicBezTo>
                    <a:pt x="48102" y="98704"/>
                    <a:pt x="49061" y="97737"/>
                    <a:pt x="49061" y="96770"/>
                  </a:cubicBezTo>
                  <a:cubicBezTo>
                    <a:pt x="50020" y="95801"/>
                    <a:pt x="50020" y="92898"/>
                    <a:pt x="50980" y="89028"/>
                  </a:cubicBezTo>
                  <a:cubicBezTo>
                    <a:pt x="50980" y="88061"/>
                    <a:pt x="50980" y="87092"/>
                    <a:pt x="51958" y="86125"/>
                  </a:cubicBezTo>
                  <a:cubicBezTo>
                    <a:pt x="38489" y="24193"/>
                    <a:pt x="38489" y="24193"/>
                    <a:pt x="38489" y="24193"/>
                  </a:cubicBezTo>
                  <a:cubicBezTo>
                    <a:pt x="45224" y="24193"/>
                    <a:pt x="45224" y="24193"/>
                    <a:pt x="45224" y="24193"/>
                  </a:cubicBezTo>
                  <a:cubicBezTo>
                    <a:pt x="51958" y="59998"/>
                    <a:pt x="51958" y="59998"/>
                    <a:pt x="51958" y="59998"/>
                  </a:cubicBezTo>
                  <a:cubicBezTo>
                    <a:pt x="52918" y="64835"/>
                    <a:pt x="53877" y="69674"/>
                    <a:pt x="54836" y="74513"/>
                  </a:cubicBezTo>
                  <a:cubicBezTo>
                    <a:pt x="54836" y="69674"/>
                    <a:pt x="55796" y="64835"/>
                    <a:pt x="56755" y="59998"/>
                  </a:cubicBezTo>
                  <a:cubicBezTo>
                    <a:pt x="63490" y="24193"/>
                    <a:pt x="63490" y="24193"/>
                    <a:pt x="63490" y="24193"/>
                  </a:cubicBezTo>
                  <a:cubicBezTo>
                    <a:pt x="69265" y="24193"/>
                    <a:pt x="69265" y="24193"/>
                    <a:pt x="69265" y="24193"/>
                  </a:cubicBezTo>
                  <a:cubicBezTo>
                    <a:pt x="56755" y="87092"/>
                    <a:pt x="56755" y="87092"/>
                    <a:pt x="56755" y="87092"/>
                  </a:cubicBezTo>
                  <a:cubicBezTo>
                    <a:pt x="55796" y="93867"/>
                    <a:pt x="54836" y="98704"/>
                    <a:pt x="53877" y="100640"/>
                  </a:cubicBezTo>
                  <a:cubicBezTo>
                    <a:pt x="52918" y="104512"/>
                    <a:pt x="51958" y="107415"/>
                    <a:pt x="50020" y="108382"/>
                  </a:cubicBezTo>
                  <a:cubicBezTo>
                    <a:pt x="49061" y="110318"/>
                    <a:pt x="47142" y="111285"/>
                    <a:pt x="45224" y="111285"/>
                  </a:cubicBezTo>
                  <a:cubicBezTo>
                    <a:pt x="44245" y="111285"/>
                    <a:pt x="43286" y="110318"/>
                    <a:pt x="41367" y="109349"/>
                  </a:cubicBezTo>
                  <a:close/>
                  <a:moveTo>
                    <a:pt x="90428" y="55159"/>
                  </a:moveTo>
                  <a:cubicBezTo>
                    <a:pt x="90428" y="43547"/>
                    <a:pt x="92347" y="35805"/>
                    <a:pt x="95244" y="29999"/>
                  </a:cubicBezTo>
                  <a:cubicBezTo>
                    <a:pt x="98122" y="25160"/>
                    <a:pt x="101979" y="23224"/>
                    <a:pt x="105816" y="23224"/>
                  </a:cubicBezTo>
                  <a:cubicBezTo>
                    <a:pt x="110632" y="23224"/>
                    <a:pt x="114489" y="26127"/>
                    <a:pt x="117367" y="30966"/>
                  </a:cubicBezTo>
                  <a:cubicBezTo>
                    <a:pt x="120245" y="36772"/>
                    <a:pt x="122183" y="44514"/>
                    <a:pt x="122183" y="54190"/>
                  </a:cubicBezTo>
                  <a:cubicBezTo>
                    <a:pt x="122183" y="61932"/>
                    <a:pt x="121224" y="68707"/>
                    <a:pt x="120245" y="73544"/>
                  </a:cubicBezTo>
                  <a:cubicBezTo>
                    <a:pt x="118326" y="77416"/>
                    <a:pt x="116408" y="81286"/>
                    <a:pt x="114489" y="83222"/>
                  </a:cubicBezTo>
                  <a:cubicBezTo>
                    <a:pt x="111592" y="86125"/>
                    <a:pt x="108714" y="87092"/>
                    <a:pt x="105816" y="87092"/>
                  </a:cubicBezTo>
                  <a:cubicBezTo>
                    <a:pt x="101979" y="87092"/>
                    <a:pt x="98122" y="84189"/>
                    <a:pt x="95244" y="79352"/>
                  </a:cubicBezTo>
                  <a:cubicBezTo>
                    <a:pt x="91388" y="73544"/>
                    <a:pt x="90428" y="65804"/>
                    <a:pt x="90428" y="55159"/>
                  </a:cubicBezTo>
                  <a:close/>
                  <a:moveTo>
                    <a:pt x="96204" y="55159"/>
                  </a:moveTo>
                  <a:cubicBezTo>
                    <a:pt x="96204" y="62901"/>
                    <a:pt x="97163" y="68707"/>
                    <a:pt x="99082" y="72577"/>
                  </a:cubicBezTo>
                  <a:cubicBezTo>
                    <a:pt x="101020" y="76447"/>
                    <a:pt x="102938" y="78383"/>
                    <a:pt x="105816" y="78383"/>
                  </a:cubicBezTo>
                  <a:cubicBezTo>
                    <a:pt x="108714" y="78383"/>
                    <a:pt x="111592" y="76447"/>
                    <a:pt x="113510" y="72577"/>
                  </a:cubicBezTo>
                  <a:cubicBezTo>
                    <a:pt x="115448" y="68707"/>
                    <a:pt x="116408" y="62901"/>
                    <a:pt x="116408" y="55159"/>
                  </a:cubicBezTo>
                  <a:cubicBezTo>
                    <a:pt x="116408" y="47417"/>
                    <a:pt x="115448" y="41611"/>
                    <a:pt x="113510" y="37741"/>
                  </a:cubicBezTo>
                  <a:cubicBezTo>
                    <a:pt x="111592" y="33869"/>
                    <a:pt x="108714" y="31933"/>
                    <a:pt x="105816" y="31933"/>
                  </a:cubicBezTo>
                  <a:cubicBezTo>
                    <a:pt x="102938" y="31933"/>
                    <a:pt x="101020" y="33869"/>
                    <a:pt x="99082" y="37741"/>
                  </a:cubicBezTo>
                  <a:cubicBezTo>
                    <a:pt x="97163" y="41611"/>
                    <a:pt x="96204" y="47417"/>
                    <a:pt x="96204" y="55159"/>
                  </a:cubicBezTo>
                  <a:close/>
                  <a:moveTo>
                    <a:pt x="133714" y="86125"/>
                  </a:moveTo>
                  <a:cubicBezTo>
                    <a:pt x="133714" y="32902"/>
                    <a:pt x="133714" y="32902"/>
                    <a:pt x="133714" y="32902"/>
                  </a:cubicBezTo>
                  <a:cubicBezTo>
                    <a:pt x="128917" y="32902"/>
                    <a:pt x="128917" y="32902"/>
                    <a:pt x="128917" y="32902"/>
                  </a:cubicBezTo>
                  <a:cubicBezTo>
                    <a:pt x="128917" y="24193"/>
                    <a:pt x="128917" y="24193"/>
                    <a:pt x="128917" y="24193"/>
                  </a:cubicBezTo>
                  <a:cubicBezTo>
                    <a:pt x="133714" y="24193"/>
                    <a:pt x="133714" y="24193"/>
                    <a:pt x="133714" y="24193"/>
                  </a:cubicBezTo>
                  <a:cubicBezTo>
                    <a:pt x="133714" y="18387"/>
                    <a:pt x="133714" y="18387"/>
                    <a:pt x="133714" y="18387"/>
                  </a:cubicBezTo>
                  <a:cubicBezTo>
                    <a:pt x="133714" y="13548"/>
                    <a:pt x="133714" y="10645"/>
                    <a:pt x="134674" y="8709"/>
                  </a:cubicBezTo>
                  <a:cubicBezTo>
                    <a:pt x="134674" y="5806"/>
                    <a:pt x="135652" y="3870"/>
                    <a:pt x="137571" y="1936"/>
                  </a:cubicBezTo>
                  <a:cubicBezTo>
                    <a:pt x="138530" y="0"/>
                    <a:pt x="140449" y="0"/>
                    <a:pt x="143346" y="0"/>
                  </a:cubicBezTo>
                  <a:cubicBezTo>
                    <a:pt x="144305" y="0"/>
                    <a:pt x="146224" y="0"/>
                    <a:pt x="148143" y="967"/>
                  </a:cubicBezTo>
                  <a:cubicBezTo>
                    <a:pt x="147183" y="9676"/>
                    <a:pt x="147183" y="9676"/>
                    <a:pt x="147183" y="9676"/>
                  </a:cubicBezTo>
                  <a:cubicBezTo>
                    <a:pt x="146224" y="9676"/>
                    <a:pt x="145265" y="8709"/>
                    <a:pt x="144305" y="8709"/>
                  </a:cubicBezTo>
                  <a:cubicBezTo>
                    <a:pt x="142387" y="8709"/>
                    <a:pt x="141408" y="9676"/>
                    <a:pt x="140449" y="11612"/>
                  </a:cubicBezTo>
                  <a:cubicBezTo>
                    <a:pt x="139489" y="12581"/>
                    <a:pt x="139489" y="15484"/>
                    <a:pt x="139489" y="18387"/>
                  </a:cubicBezTo>
                  <a:cubicBezTo>
                    <a:pt x="139489" y="24193"/>
                    <a:pt x="139489" y="24193"/>
                    <a:pt x="139489" y="24193"/>
                  </a:cubicBezTo>
                  <a:cubicBezTo>
                    <a:pt x="146224" y="24193"/>
                    <a:pt x="146224" y="24193"/>
                    <a:pt x="146224" y="24193"/>
                  </a:cubicBezTo>
                  <a:cubicBezTo>
                    <a:pt x="146224" y="32902"/>
                    <a:pt x="146224" y="32902"/>
                    <a:pt x="146224" y="32902"/>
                  </a:cubicBezTo>
                  <a:cubicBezTo>
                    <a:pt x="139489" y="32902"/>
                    <a:pt x="139489" y="32902"/>
                    <a:pt x="139489" y="32902"/>
                  </a:cubicBezTo>
                  <a:cubicBezTo>
                    <a:pt x="139489" y="86125"/>
                    <a:pt x="139489" y="86125"/>
                    <a:pt x="139489" y="86125"/>
                  </a:cubicBezTo>
                  <a:cubicBezTo>
                    <a:pt x="133714" y="86125"/>
                    <a:pt x="133714" y="86125"/>
                    <a:pt x="133714" y="86125"/>
                  </a:cubicBezTo>
                  <a:close/>
                  <a:moveTo>
                    <a:pt x="202020" y="56126"/>
                  </a:moveTo>
                  <a:cubicBezTo>
                    <a:pt x="208755" y="59029"/>
                    <a:pt x="208755" y="59029"/>
                    <a:pt x="208755" y="59029"/>
                  </a:cubicBezTo>
                  <a:cubicBezTo>
                    <a:pt x="206836" y="68707"/>
                    <a:pt x="204917" y="75480"/>
                    <a:pt x="201061" y="80319"/>
                  </a:cubicBezTo>
                  <a:cubicBezTo>
                    <a:pt x="198183" y="85158"/>
                    <a:pt x="194326" y="87092"/>
                    <a:pt x="189510" y="87092"/>
                  </a:cubicBezTo>
                  <a:cubicBezTo>
                    <a:pt x="183754" y="87092"/>
                    <a:pt x="179897" y="85158"/>
                    <a:pt x="177019" y="82255"/>
                  </a:cubicBezTo>
                  <a:cubicBezTo>
                    <a:pt x="174122" y="78383"/>
                    <a:pt x="171244" y="72577"/>
                    <a:pt x="169325" y="65804"/>
                  </a:cubicBezTo>
                  <a:cubicBezTo>
                    <a:pt x="168347" y="59029"/>
                    <a:pt x="167387" y="51287"/>
                    <a:pt x="167387" y="42578"/>
                  </a:cubicBezTo>
                  <a:cubicBezTo>
                    <a:pt x="167387" y="33869"/>
                    <a:pt x="168347" y="26127"/>
                    <a:pt x="170285" y="19354"/>
                  </a:cubicBezTo>
                  <a:cubicBezTo>
                    <a:pt x="172203" y="13548"/>
                    <a:pt x="174122" y="7742"/>
                    <a:pt x="177979" y="4839"/>
                  </a:cubicBezTo>
                  <a:cubicBezTo>
                    <a:pt x="181816" y="967"/>
                    <a:pt x="184713" y="0"/>
                    <a:pt x="189510" y="0"/>
                  </a:cubicBezTo>
                  <a:cubicBezTo>
                    <a:pt x="194326" y="0"/>
                    <a:pt x="198183" y="1936"/>
                    <a:pt x="201061" y="5806"/>
                  </a:cubicBezTo>
                  <a:cubicBezTo>
                    <a:pt x="203958" y="10645"/>
                    <a:pt x="205877" y="16451"/>
                    <a:pt x="207795" y="24193"/>
                  </a:cubicBezTo>
                  <a:cubicBezTo>
                    <a:pt x="201061" y="27096"/>
                    <a:pt x="201061" y="27096"/>
                    <a:pt x="201061" y="27096"/>
                  </a:cubicBezTo>
                  <a:cubicBezTo>
                    <a:pt x="200101" y="20321"/>
                    <a:pt x="199142" y="16451"/>
                    <a:pt x="197223" y="13548"/>
                  </a:cubicBezTo>
                  <a:cubicBezTo>
                    <a:pt x="194326" y="10645"/>
                    <a:pt x="192407" y="9676"/>
                    <a:pt x="189510" y="9676"/>
                  </a:cubicBezTo>
                  <a:cubicBezTo>
                    <a:pt x="185673" y="9676"/>
                    <a:pt x="182775" y="10645"/>
                    <a:pt x="179897" y="13548"/>
                  </a:cubicBezTo>
                  <a:cubicBezTo>
                    <a:pt x="177979" y="17418"/>
                    <a:pt x="176041" y="21290"/>
                    <a:pt x="175081" y="26127"/>
                  </a:cubicBezTo>
                  <a:cubicBezTo>
                    <a:pt x="174122" y="31933"/>
                    <a:pt x="173163" y="36772"/>
                    <a:pt x="173163" y="42578"/>
                  </a:cubicBezTo>
                  <a:cubicBezTo>
                    <a:pt x="173163" y="50320"/>
                    <a:pt x="174122" y="56126"/>
                    <a:pt x="175081" y="61932"/>
                  </a:cubicBezTo>
                  <a:cubicBezTo>
                    <a:pt x="176041" y="66771"/>
                    <a:pt x="177979" y="71610"/>
                    <a:pt x="180857" y="73544"/>
                  </a:cubicBezTo>
                  <a:cubicBezTo>
                    <a:pt x="182775" y="76447"/>
                    <a:pt x="185673" y="77416"/>
                    <a:pt x="188551" y="77416"/>
                  </a:cubicBezTo>
                  <a:cubicBezTo>
                    <a:pt x="192407" y="77416"/>
                    <a:pt x="195285" y="76447"/>
                    <a:pt x="197223" y="72577"/>
                  </a:cubicBezTo>
                  <a:cubicBezTo>
                    <a:pt x="200101" y="68707"/>
                    <a:pt x="201061" y="62901"/>
                    <a:pt x="202020" y="56126"/>
                  </a:cubicBezTo>
                  <a:close/>
                  <a:moveTo>
                    <a:pt x="218386" y="86125"/>
                  </a:moveTo>
                  <a:cubicBezTo>
                    <a:pt x="218386" y="967"/>
                    <a:pt x="218386" y="967"/>
                    <a:pt x="218386" y="967"/>
                  </a:cubicBezTo>
                  <a:cubicBezTo>
                    <a:pt x="224143" y="967"/>
                    <a:pt x="224143" y="967"/>
                    <a:pt x="224143" y="967"/>
                  </a:cubicBezTo>
                  <a:cubicBezTo>
                    <a:pt x="224143" y="31933"/>
                    <a:pt x="224143" y="31933"/>
                    <a:pt x="224143" y="31933"/>
                  </a:cubicBezTo>
                  <a:cubicBezTo>
                    <a:pt x="227040" y="26127"/>
                    <a:pt x="230877" y="23224"/>
                    <a:pt x="234734" y="23224"/>
                  </a:cubicBezTo>
                  <a:cubicBezTo>
                    <a:pt x="236653" y="23224"/>
                    <a:pt x="239550" y="24193"/>
                    <a:pt x="241468" y="26127"/>
                  </a:cubicBezTo>
                  <a:cubicBezTo>
                    <a:pt x="243387" y="27096"/>
                    <a:pt x="244347" y="29999"/>
                    <a:pt x="245325" y="32902"/>
                  </a:cubicBezTo>
                  <a:cubicBezTo>
                    <a:pt x="246284" y="36772"/>
                    <a:pt x="246284" y="40644"/>
                    <a:pt x="246284" y="47417"/>
                  </a:cubicBezTo>
                  <a:cubicBezTo>
                    <a:pt x="246284" y="86125"/>
                    <a:pt x="246284" y="86125"/>
                    <a:pt x="246284" y="86125"/>
                  </a:cubicBezTo>
                  <a:cubicBezTo>
                    <a:pt x="240509" y="86125"/>
                    <a:pt x="240509" y="86125"/>
                    <a:pt x="240509" y="86125"/>
                  </a:cubicBezTo>
                  <a:cubicBezTo>
                    <a:pt x="240509" y="47417"/>
                    <a:pt x="240509" y="47417"/>
                    <a:pt x="240509" y="47417"/>
                  </a:cubicBezTo>
                  <a:cubicBezTo>
                    <a:pt x="240509" y="41611"/>
                    <a:pt x="239550" y="37741"/>
                    <a:pt x="238590" y="35805"/>
                  </a:cubicBezTo>
                  <a:cubicBezTo>
                    <a:pt x="237612" y="32902"/>
                    <a:pt x="235693" y="31933"/>
                    <a:pt x="233774" y="31933"/>
                  </a:cubicBezTo>
                  <a:cubicBezTo>
                    <a:pt x="231856" y="31933"/>
                    <a:pt x="229918" y="32902"/>
                    <a:pt x="228959" y="34838"/>
                  </a:cubicBezTo>
                  <a:cubicBezTo>
                    <a:pt x="227040" y="35805"/>
                    <a:pt x="226080" y="38708"/>
                    <a:pt x="225121" y="40644"/>
                  </a:cubicBezTo>
                  <a:cubicBezTo>
                    <a:pt x="225121" y="43547"/>
                    <a:pt x="224143" y="47417"/>
                    <a:pt x="224143" y="52256"/>
                  </a:cubicBezTo>
                  <a:cubicBezTo>
                    <a:pt x="224143" y="86125"/>
                    <a:pt x="224143" y="86125"/>
                    <a:pt x="224143" y="86125"/>
                  </a:cubicBezTo>
                  <a:cubicBezTo>
                    <a:pt x="218386" y="86125"/>
                    <a:pt x="218386" y="86125"/>
                    <a:pt x="218386" y="86125"/>
                  </a:cubicBezTo>
                  <a:close/>
                  <a:moveTo>
                    <a:pt x="258775" y="13548"/>
                  </a:moveTo>
                  <a:cubicBezTo>
                    <a:pt x="258775" y="967"/>
                    <a:pt x="258775" y="967"/>
                    <a:pt x="258775" y="967"/>
                  </a:cubicBezTo>
                  <a:cubicBezTo>
                    <a:pt x="264551" y="967"/>
                    <a:pt x="264551" y="967"/>
                    <a:pt x="264551" y="967"/>
                  </a:cubicBezTo>
                  <a:cubicBezTo>
                    <a:pt x="264551" y="13548"/>
                    <a:pt x="264551" y="13548"/>
                    <a:pt x="264551" y="13548"/>
                  </a:cubicBezTo>
                  <a:cubicBezTo>
                    <a:pt x="258775" y="13548"/>
                    <a:pt x="258775" y="13548"/>
                    <a:pt x="258775" y="13548"/>
                  </a:cubicBezTo>
                  <a:close/>
                  <a:moveTo>
                    <a:pt x="258775" y="86125"/>
                  </a:moveTo>
                  <a:cubicBezTo>
                    <a:pt x="258775" y="24193"/>
                    <a:pt x="258775" y="24193"/>
                    <a:pt x="258775" y="24193"/>
                  </a:cubicBezTo>
                  <a:cubicBezTo>
                    <a:pt x="264551" y="24193"/>
                    <a:pt x="264551" y="24193"/>
                    <a:pt x="264551" y="24193"/>
                  </a:cubicBezTo>
                  <a:cubicBezTo>
                    <a:pt x="264551" y="86125"/>
                    <a:pt x="264551" y="86125"/>
                    <a:pt x="264551" y="86125"/>
                  </a:cubicBezTo>
                  <a:cubicBezTo>
                    <a:pt x="258775" y="86125"/>
                    <a:pt x="258775" y="86125"/>
                    <a:pt x="258775" y="86125"/>
                  </a:cubicBezTo>
                  <a:close/>
                  <a:moveTo>
                    <a:pt x="276101" y="86125"/>
                  </a:moveTo>
                  <a:cubicBezTo>
                    <a:pt x="276101" y="24193"/>
                    <a:pt x="276101" y="24193"/>
                    <a:pt x="276101" y="24193"/>
                  </a:cubicBezTo>
                  <a:cubicBezTo>
                    <a:pt x="281876" y="24193"/>
                    <a:pt x="281876" y="24193"/>
                    <a:pt x="281876" y="24193"/>
                  </a:cubicBezTo>
                  <a:cubicBezTo>
                    <a:pt x="281876" y="32902"/>
                    <a:pt x="281876" y="32902"/>
                    <a:pt x="281876" y="32902"/>
                  </a:cubicBezTo>
                  <a:cubicBezTo>
                    <a:pt x="283795" y="26127"/>
                    <a:pt x="287652" y="23224"/>
                    <a:pt x="292449" y="23224"/>
                  </a:cubicBezTo>
                  <a:cubicBezTo>
                    <a:pt x="294386" y="23224"/>
                    <a:pt x="296305" y="24193"/>
                    <a:pt x="298224" y="25160"/>
                  </a:cubicBezTo>
                  <a:cubicBezTo>
                    <a:pt x="300143" y="26127"/>
                    <a:pt x="301121" y="28063"/>
                    <a:pt x="302080" y="29999"/>
                  </a:cubicBezTo>
                  <a:cubicBezTo>
                    <a:pt x="303040" y="32902"/>
                    <a:pt x="303040" y="34838"/>
                    <a:pt x="303999" y="37741"/>
                  </a:cubicBezTo>
                  <a:cubicBezTo>
                    <a:pt x="303999" y="39675"/>
                    <a:pt x="303999" y="43547"/>
                    <a:pt x="303999" y="48384"/>
                  </a:cubicBezTo>
                  <a:cubicBezTo>
                    <a:pt x="303999" y="86125"/>
                    <a:pt x="303999" y="86125"/>
                    <a:pt x="303999" y="86125"/>
                  </a:cubicBezTo>
                  <a:cubicBezTo>
                    <a:pt x="298224" y="86125"/>
                    <a:pt x="298224" y="86125"/>
                    <a:pt x="298224" y="86125"/>
                  </a:cubicBezTo>
                  <a:cubicBezTo>
                    <a:pt x="298224" y="48384"/>
                    <a:pt x="298224" y="48384"/>
                    <a:pt x="298224" y="48384"/>
                  </a:cubicBezTo>
                  <a:cubicBezTo>
                    <a:pt x="298224" y="44514"/>
                    <a:pt x="298224" y="41611"/>
                    <a:pt x="297264" y="38708"/>
                  </a:cubicBezTo>
                  <a:cubicBezTo>
                    <a:pt x="297264" y="36772"/>
                    <a:pt x="296305" y="34838"/>
                    <a:pt x="295346" y="33869"/>
                  </a:cubicBezTo>
                  <a:cubicBezTo>
                    <a:pt x="294386" y="32902"/>
                    <a:pt x="292449" y="31933"/>
                    <a:pt x="291489" y="31933"/>
                  </a:cubicBezTo>
                  <a:cubicBezTo>
                    <a:pt x="288611" y="31933"/>
                    <a:pt x="286692" y="33869"/>
                    <a:pt x="284754" y="36772"/>
                  </a:cubicBezTo>
                  <a:cubicBezTo>
                    <a:pt x="282836" y="38708"/>
                    <a:pt x="281876" y="44514"/>
                    <a:pt x="281876" y="52256"/>
                  </a:cubicBezTo>
                  <a:cubicBezTo>
                    <a:pt x="281876" y="86125"/>
                    <a:pt x="281876" y="86125"/>
                    <a:pt x="281876" y="86125"/>
                  </a:cubicBezTo>
                  <a:cubicBezTo>
                    <a:pt x="276101" y="86125"/>
                    <a:pt x="276101" y="86125"/>
                    <a:pt x="276101" y="86125"/>
                  </a:cubicBezTo>
                  <a:close/>
                  <a:moveTo>
                    <a:pt x="338632" y="78383"/>
                  </a:moveTo>
                  <a:cubicBezTo>
                    <a:pt x="335753" y="81286"/>
                    <a:pt x="333816" y="84189"/>
                    <a:pt x="331897" y="85158"/>
                  </a:cubicBezTo>
                  <a:cubicBezTo>
                    <a:pt x="329978" y="87092"/>
                    <a:pt x="328040" y="87092"/>
                    <a:pt x="326122" y="87092"/>
                  </a:cubicBezTo>
                  <a:cubicBezTo>
                    <a:pt x="322284" y="87092"/>
                    <a:pt x="319387" y="86125"/>
                    <a:pt x="317468" y="82255"/>
                  </a:cubicBezTo>
                  <a:cubicBezTo>
                    <a:pt x="315550" y="79352"/>
                    <a:pt x="314590" y="74513"/>
                    <a:pt x="314590" y="69674"/>
                  </a:cubicBezTo>
                  <a:cubicBezTo>
                    <a:pt x="314590" y="66771"/>
                    <a:pt x="314590" y="63868"/>
                    <a:pt x="315550" y="61932"/>
                  </a:cubicBezTo>
                  <a:cubicBezTo>
                    <a:pt x="316509" y="59029"/>
                    <a:pt x="317468" y="57095"/>
                    <a:pt x="318428" y="55159"/>
                  </a:cubicBezTo>
                  <a:cubicBezTo>
                    <a:pt x="319387" y="54190"/>
                    <a:pt x="321325" y="53223"/>
                    <a:pt x="322284" y="52256"/>
                  </a:cubicBezTo>
                  <a:cubicBezTo>
                    <a:pt x="323244" y="51287"/>
                    <a:pt x="325162" y="51287"/>
                    <a:pt x="327081" y="50320"/>
                  </a:cubicBezTo>
                  <a:cubicBezTo>
                    <a:pt x="331897" y="49353"/>
                    <a:pt x="335753" y="48384"/>
                    <a:pt x="337672" y="47417"/>
                  </a:cubicBezTo>
                  <a:cubicBezTo>
                    <a:pt x="337672" y="45481"/>
                    <a:pt x="337672" y="44514"/>
                    <a:pt x="337672" y="44514"/>
                  </a:cubicBezTo>
                  <a:cubicBezTo>
                    <a:pt x="337672" y="39675"/>
                    <a:pt x="337672" y="36772"/>
                    <a:pt x="335753" y="34838"/>
                  </a:cubicBezTo>
                  <a:cubicBezTo>
                    <a:pt x="334775" y="32902"/>
                    <a:pt x="332856" y="31933"/>
                    <a:pt x="329978" y="31933"/>
                  </a:cubicBezTo>
                  <a:cubicBezTo>
                    <a:pt x="327081" y="31933"/>
                    <a:pt x="325162" y="32902"/>
                    <a:pt x="323244" y="33869"/>
                  </a:cubicBezTo>
                  <a:cubicBezTo>
                    <a:pt x="322284" y="35805"/>
                    <a:pt x="321325" y="38708"/>
                    <a:pt x="321325" y="43547"/>
                  </a:cubicBezTo>
                  <a:cubicBezTo>
                    <a:pt x="315550" y="41611"/>
                    <a:pt x="315550" y="41611"/>
                    <a:pt x="315550" y="41611"/>
                  </a:cubicBezTo>
                  <a:cubicBezTo>
                    <a:pt x="315550" y="37741"/>
                    <a:pt x="316509" y="33869"/>
                    <a:pt x="317468" y="31933"/>
                  </a:cubicBezTo>
                  <a:cubicBezTo>
                    <a:pt x="319387" y="29030"/>
                    <a:pt x="320346" y="27096"/>
                    <a:pt x="323244" y="25160"/>
                  </a:cubicBezTo>
                  <a:cubicBezTo>
                    <a:pt x="325162" y="24193"/>
                    <a:pt x="328040" y="23224"/>
                    <a:pt x="330938" y="23224"/>
                  </a:cubicBezTo>
                  <a:cubicBezTo>
                    <a:pt x="333816" y="23224"/>
                    <a:pt x="335753" y="24193"/>
                    <a:pt x="337672" y="25160"/>
                  </a:cubicBezTo>
                  <a:cubicBezTo>
                    <a:pt x="339591" y="26127"/>
                    <a:pt x="340550" y="28063"/>
                    <a:pt x="341510" y="29999"/>
                  </a:cubicBezTo>
                  <a:cubicBezTo>
                    <a:pt x="342488" y="31933"/>
                    <a:pt x="342488" y="33869"/>
                    <a:pt x="343447" y="36772"/>
                  </a:cubicBezTo>
                  <a:cubicBezTo>
                    <a:pt x="343447" y="38708"/>
                    <a:pt x="343447" y="41611"/>
                    <a:pt x="343447" y="46450"/>
                  </a:cubicBezTo>
                  <a:cubicBezTo>
                    <a:pt x="343447" y="59998"/>
                    <a:pt x="343447" y="59998"/>
                    <a:pt x="343447" y="59998"/>
                  </a:cubicBezTo>
                  <a:cubicBezTo>
                    <a:pt x="343447" y="69674"/>
                    <a:pt x="343447" y="76447"/>
                    <a:pt x="343447" y="78383"/>
                  </a:cubicBezTo>
                  <a:cubicBezTo>
                    <a:pt x="344407" y="81286"/>
                    <a:pt x="344407" y="83222"/>
                    <a:pt x="345366" y="86125"/>
                  </a:cubicBezTo>
                  <a:cubicBezTo>
                    <a:pt x="339591" y="86125"/>
                    <a:pt x="339591" y="86125"/>
                    <a:pt x="339591" y="86125"/>
                  </a:cubicBezTo>
                  <a:cubicBezTo>
                    <a:pt x="338632" y="84189"/>
                    <a:pt x="338632" y="81286"/>
                    <a:pt x="338632" y="78383"/>
                  </a:cubicBezTo>
                  <a:close/>
                  <a:moveTo>
                    <a:pt x="337672" y="55159"/>
                  </a:moveTo>
                  <a:cubicBezTo>
                    <a:pt x="335753" y="57095"/>
                    <a:pt x="332856" y="58062"/>
                    <a:pt x="328040" y="59029"/>
                  </a:cubicBezTo>
                  <a:cubicBezTo>
                    <a:pt x="326122" y="59998"/>
                    <a:pt x="324203" y="59998"/>
                    <a:pt x="323244" y="60965"/>
                  </a:cubicBezTo>
                  <a:cubicBezTo>
                    <a:pt x="322284" y="61932"/>
                    <a:pt x="321325" y="62901"/>
                    <a:pt x="321325" y="64835"/>
                  </a:cubicBezTo>
                  <a:cubicBezTo>
                    <a:pt x="320346" y="65804"/>
                    <a:pt x="320346" y="67738"/>
                    <a:pt x="320346" y="69674"/>
                  </a:cubicBezTo>
                  <a:cubicBezTo>
                    <a:pt x="320346" y="72577"/>
                    <a:pt x="321325" y="74513"/>
                    <a:pt x="322284" y="76447"/>
                  </a:cubicBezTo>
                  <a:cubicBezTo>
                    <a:pt x="323244" y="78383"/>
                    <a:pt x="325162" y="79352"/>
                    <a:pt x="327081" y="79352"/>
                  </a:cubicBezTo>
                  <a:cubicBezTo>
                    <a:pt x="329019" y="79352"/>
                    <a:pt x="330938" y="78383"/>
                    <a:pt x="332856" y="76447"/>
                  </a:cubicBezTo>
                  <a:cubicBezTo>
                    <a:pt x="334775" y="74513"/>
                    <a:pt x="335753" y="72577"/>
                    <a:pt x="336713" y="69674"/>
                  </a:cubicBezTo>
                  <a:cubicBezTo>
                    <a:pt x="337672" y="66771"/>
                    <a:pt x="337672" y="63868"/>
                    <a:pt x="337672" y="59029"/>
                  </a:cubicBezTo>
                  <a:lnTo>
                    <a:pt x="337672" y="55159"/>
                  </a:ln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8644596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B81634D-7EBB-4C77-BF60-58A8582B08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3378"/>
              </a:gs>
              <a:gs pos="100000">
                <a:srgbClr val="003378"/>
              </a:gs>
              <a:gs pos="50000">
                <a:srgbClr val="003378">
                  <a:alpha val="7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一些文字和图案&#10;&#10;描述已自动生成">
            <a:extLst>
              <a:ext uri="{FF2B5EF4-FFF2-40B4-BE49-F238E27FC236}">
                <a16:creationId xmlns:a16="http://schemas.microsoft.com/office/drawing/2014/main" id="{3C5442BC-CE7B-41F9-9ABD-238A8A32BB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369" y="-212552"/>
            <a:ext cx="6096012" cy="7299152"/>
          </a:xfrm>
          <a:prstGeom prst="rect">
            <a:avLst/>
          </a:prstGeom>
        </p:spPr>
      </p:pic>
      <p:pic>
        <p:nvPicPr>
          <p:cNvPr id="4" name="图片 3" descr="一些文字和图案&#10;&#10;描述已自动生成">
            <a:extLst>
              <a:ext uri="{FF2B5EF4-FFF2-40B4-BE49-F238E27FC236}">
                <a16:creationId xmlns:a16="http://schemas.microsoft.com/office/drawing/2014/main" id="{C0F1219E-760C-4597-A700-E19CCE3A3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9567" y="-212552"/>
            <a:ext cx="6096012" cy="7299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F6DCA3E-A955-4030-AB8D-AE876F2866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D122EB-948D-438C-AE0F-887DF9B30FD2}"/>
              </a:ext>
            </a:extLst>
          </p:cNvPr>
          <p:cNvGrpSpPr/>
          <p:nvPr userDrawn="1"/>
        </p:nvGrpSpPr>
        <p:grpSpPr>
          <a:xfrm>
            <a:off x="3761765" y="4963444"/>
            <a:ext cx="4668470" cy="4671415"/>
            <a:chOff x="165298" y="1654475"/>
            <a:chExt cx="2777378" cy="277913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920C12-25D5-47EF-958E-FE9B033F0D91}"/>
                </a:ext>
              </a:extLst>
            </p:cNvPr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DD6E9A5-DA2D-472F-8B3F-6376128CB07C}"/>
                </a:ext>
              </a:extLst>
            </p:cNvPr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图片包含 游戏机&#10;&#10;描述已自动生成">
              <a:extLst>
                <a:ext uri="{FF2B5EF4-FFF2-40B4-BE49-F238E27FC236}">
                  <a16:creationId xmlns:a16="http://schemas.microsoft.com/office/drawing/2014/main" id="{1900D349-FE1A-4D49-B8E5-E071C974D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10" name="图片 9" descr="图片包含 游戏机&#10;&#10;描述已自动生成">
              <a:extLst>
                <a:ext uri="{FF2B5EF4-FFF2-40B4-BE49-F238E27FC236}">
                  <a16:creationId xmlns:a16="http://schemas.microsoft.com/office/drawing/2014/main" id="{41BF085D-C34D-48A5-9B89-0D4586F5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11" name="图片 10" descr="图片包含 游戏机, 鸟&#10;&#10;描述已自动生成">
              <a:extLst>
                <a:ext uri="{FF2B5EF4-FFF2-40B4-BE49-F238E27FC236}">
                  <a16:creationId xmlns:a16="http://schemas.microsoft.com/office/drawing/2014/main" id="{D3CA7941-FA9D-42DD-BA42-8D47EC755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>
              <a:extLst>
                <a:ext uri="{FF2B5EF4-FFF2-40B4-BE49-F238E27FC236}">
                  <a16:creationId xmlns:a16="http://schemas.microsoft.com/office/drawing/2014/main" id="{EAFBFE90-A80B-4C43-B31D-C62DA1EC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13" name="图片 12" descr="图片包含 游戏机, 画&#10;&#10;描述已自动生成">
              <a:extLst>
                <a:ext uri="{FF2B5EF4-FFF2-40B4-BE49-F238E27FC236}">
                  <a16:creationId xmlns:a16="http://schemas.microsoft.com/office/drawing/2014/main" id="{B03649CB-21BA-4F97-B40D-917E118A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1" y="2282785"/>
              <a:ext cx="315097" cy="363256"/>
            </a:xfrm>
            <a:prstGeom prst="rect">
              <a:avLst/>
            </a:prstGeom>
          </p:spPr>
        </p:pic>
        <p:pic>
          <p:nvPicPr>
            <p:cNvPr id="14" name="图片 13" descr="图片包含 游戏机&#10;&#10;描述已自动生成">
              <a:extLst>
                <a:ext uri="{FF2B5EF4-FFF2-40B4-BE49-F238E27FC236}">
                  <a16:creationId xmlns:a16="http://schemas.microsoft.com/office/drawing/2014/main" id="{839D5A0C-1775-4301-860B-DB4CD552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E99A034-632D-4D55-980B-777C47B19780}"/>
                </a:ext>
              </a:extLst>
            </p:cNvPr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5B0A403-CCA3-47D0-9AEA-2A4F12B75A1D}"/>
              </a:ext>
            </a:extLst>
          </p:cNvPr>
          <p:cNvGrpSpPr/>
          <p:nvPr userDrawn="1"/>
        </p:nvGrpSpPr>
        <p:grpSpPr>
          <a:xfrm>
            <a:off x="3761765" y="-2929177"/>
            <a:ext cx="4668470" cy="4671415"/>
            <a:chOff x="165298" y="1654475"/>
            <a:chExt cx="2777378" cy="277913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A1C1B9C-92E8-4CBD-89D6-C94CF8FC97A2}"/>
                </a:ext>
              </a:extLst>
            </p:cNvPr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CD9F7F0-9141-4993-AFE7-88C121B9E5A4}"/>
                </a:ext>
              </a:extLst>
            </p:cNvPr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图片包含 游戏机&#10;&#10;描述已自动生成">
              <a:extLst>
                <a:ext uri="{FF2B5EF4-FFF2-40B4-BE49-F238E27FC236}">
                  <a16:creationId xmlns:a16="http://schemas.microsoft.com/office/drawing/2014/main" id="{D6495AA0-375D-40B8-B938-D96DF0D09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20" name="图片 19" descr="图片包含 游戏机&#10;&#10;描述已自动生成">
              <a:extLst>
                <a:ext uri="{FF2B5EF4-FFF2-40B4-BE49-F238E27FC236}">
                  <a16:creationId xmlns:a16="http://schemas.microsoft.com/office/drawing/2014/main" id="{984C78A4-BEDA-40E0-8B25-B4632C596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21" name="图片 20" descr="图片包含 游戏机, 鸟&#10;&#10;描述已自动生成">
              <a:extLst>
                <a:ext uri="{FF2B5EF4-FFF2-40B4-BE49-F238E27FC236}">
                  <a16:creationId xmlns:a16="http://schemas.microsoft.com/office/drawing/2014/main" id="{4E052694-B3DD-4100-BDE8-6962EE0CB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22" name="图片 21" descr="图片包含 游戏机&#10;&#10;描述已自动生成">
              <a:extLst>
                <a:ext uri="{FF2B5EF4-FFF2-40B4-BE49-F238E27FC236}">
                  <a16:creationId xmlns:a16="http://schemas.microsoft.com/office/drawing/2014/main" id="{642A4A17-FFAB-4D9E-AE54-FF5A9D70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23" name="图片 22" descr="图片包含 游戏机, 画&#10;&#10;描述已自动生成">
              <a:extLst>
                <a:ext uri="{FF2B5EF4-FFF2-40B4-BE49-F238E27FC236}">
                  <a16:creationId xmlns:a16="http://schemas.microsoft.com/office/drawing/2014/main" id="{B840D390-3214-4123-BF68-B6D786C9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2" y="2353563"/>
              <a:ext cx="315097" cy="363256"/>
            </a:xfrm>
            <a:prstGeom prst="rect">
              <a:avLst/>
            </a:prstGeom>
          </p:spPr>
        </p:pic>
        <p:pic>
          <p:nvPicPr>
            <p:cNvPr id="24" name="图片 23" descr="图片包含 游戏机&#10;&#10;描述已自动生成">
              <a:extLst>
                <a:ext uri="{FF2B5EF4-FFF2-40B4-BE49-F238E27FC236}">
                  <a16:creationId xmlns:a16="http://schemas.microsoft.com/office/drawing/2014/main" id="{0124B3D6-C859-4F6B-806C-F8B2486F7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5FF703C-351A-4A60-AF5C-3B2A533B69F6}"/>
                </a:ext>
              </a:extLst>
            </p:cNvPr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椭圆 25" hidden="1">
            <a:extLst>
              <a:ext uri="{FF2B5EF4-FFF2-40B4-BE49-F238E27FC236}">
                <a16:creationId xmlns:a16="http://schemas.microsoft.com/office/drawing/2014/main" id="{AB1EEF3A-ECF8-43D0-9016-16713FAF78AB}"/>
              </a:ext>
            </a:extLst>
          </p:cNvPr>
          <p:cNvSpPr/>
          <p:nvPr userDrawn="1"/>
        </p:nvSpPr>
        <p:spPr>
          <a:xfrm>
            <a:off x="3252536" y="585536"/>
            <a:ext cx="5686928" cy="568692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38000">
                <a:schemeClr val="accent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749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57480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BB718626-4D5C-4A3B-8534-13590080EAC4}"/>
              </a:ext>
            </a:extLst>
          </p:cNvPr>
          <p:cNvSpPr/>
          <p:nvPr userDrawn="1"/>
        </p:nvSpPr>
        <p:spPr>
          <a:xfrm>
            <a:off x="507" y="0"/>
            <a:ext cx="4571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69F949-EC2F-4B3B-B4E1-7A0D59182AA4}"/>
              </a:ext>
            </a:extLst>
          </p:cNvPr>
          <p:cNvSpPr/>
          <p:nvPr userDrawn="1"/>
        </p:nvSpPr>
        <p:spPr>
          <a:xfrm>
            <a:off x="3298786" y="0"/>
            <a:ext cx="88932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黑色, 桌子, 小, 钟表&#10;&#10;描述已自动生成">
            <a:extLst>
              <a:ext uri="{FF2B5EF4-FFF2-40B4-BE49-F238E27FC236}">
                <a16:creationId xmlns:a16="http://schemas.microsoft.com/office/drawing/2014/main" id="{D9059D72-BDEC-4E5A-BCB8-A3806915B6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927" y="4641049"/>
            <a:ext cx="3352335" cy="2234890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D59213A-79EA-4BAE-A4FC-D75AD40510F5}"/>
              </a:ext>
            </a:extLst>
          </p:cNvPr>
          <p:cNvCxnSpPr>
            <a:cxnSpLocks/>
          </p:cNvCxnSpPr>
          <p:nvPr userDrawn="1"/>
        </p:nvCxnSpPr>
        <p:spPr>
          <a:xfrm>
            <a:off x="3310359" y="-17939"/>
            <a:ext cx="0" cy="687593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A171BC8A-388E-4ACB-A236-4AC6F25BD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777" y="2020262"/>
            <a:ext cx="7929122" cy="1375568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0C49F62-EE55-4895-99C0-0F102A9998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778" y="3438843"/>
            <a:ext cx="7929121" cy="2246312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可以在这里列出此章节的模块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95684F81-71A3-41D0-8F73-6FFD38A1E9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569847" y="3712037"/>
            <a:ext cx="5584628" cy="5625178"/>
          </a:xfrm>
          <a:prstGeom prst="rect">
            <a:avLst/>
          </a:prstGeom>
        </p:spPr>
      </p:pic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4B994D55-9BF7-4E43-B291-5FE937F36288}"/>
              </a:ext>
            </a:extLst>
          </p:cNvPr>
          <p:cNvSpPr/>
          <p:nvPr userDrawn="1"/>
        </p:nvSpPr>
        <p:spPr>
          <a:xfrm>
            <a:off x="5553052" y="4756583"/>
            <a:ext cx="3653320" cy="2119356"/>
          </a:xfrm>
          <a:custGeom>
            <a:avLst/>
            <a:gdLst>
              <a:gd name="connsiteX0" fmla="*/ 1826660 w 3653320"/>
              <a:gd name="connsiteY0" fmla="*/ 0 h 2119356"/>
              <a:gd name="connsiteX1" fmla="*/ 3653320 w 3653320"/>
              <a:gd name="connsiteY1" fmla="*/ 1768042 h 2119356"/>
              <a:gd name="connsiteX2" fmla="*/ 3643889 w 3653320"/>
              <a:gd name="connsiteY2" fmla="*/ 1948814 h 2119356"/>
              <a:gd name="connsiteX3" fmla="*/ 3616998 w 3653320"/>
              <a:gd name="connsiteY3" fmla="*/ 2119356 h 2119356"/>
              <a:gd name="connsiteX4" fmla="*/ 36322 w 3653320"/>
              <a:gd name="connsiteY4" fmla="*/ 2119356 h 2119356"/>
              <a:gd name="connsiteX5" fmla="*/ 9431 w 3653320"/>
              <a:gd name="connsiteY5" fmla="*/ 1948814 h 2119356"/>
              <a:gd name="connsiteX6" fmla="*/ 0 w 3653320"/>
              <a:gd name="connsiteY6" fmla="*/ 1768042 h 2119356"/>
              <a:gd name="connsiteX7" fmla="*/ 1826660 w 3653320"/>
              <a:gd name="connsiteY7" fmla="*/ 0 h 21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3320" h="2119356">
                <a:moveTo>
                  <a:pt x="1826660" y="0"/>
                </a:moveTo>
                <a:cubicBezTo>
                  <a:pt x="2835496" y="0"/>
                  <a:pt x="3653320" y="791579"/>
                  <a:pt x="3653320" y="1768042"/>
                </a:cubicBezTo>
                <a:cubicBezTo>
                  <a:pt x="3653320" y="1829071"/>
                  <a:pt x="3650125" y="1889378"/>
                  <a:pt x="3643889" y="1948814"/>
                </a:cubicBezTo>
                <a:lnTo>
                  <a:pt x="3616998" y="2119356"/>
                </a:lnTo>
                <a:lnTo>
                  <a:pt x="36322" y="2119356"/>
                </a:lnTo>
                <a:lnTo>
                  <a:pt x="9431" y="1948814"/>
                </a:lnTo>
                <a:cubicBezTo>
                  <a:pt x="3195" y="1889378"/>
                  <a:pt x="0" y="1829071"/>
                  <a:pt x="0" y="1768042"/>
                </a:cubicBezTo>
                <a:cubicBezTo>
                  <a:pt x="0" y="791579"/>
                  <a:pt x="817824" y="0"/>
                  <a:pt x="1826660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一些文字和图案&#10;&#10;描述已自动生成">
            <a:extLst>
              <a:ext uri="{FF2B5EF4-FFF2-40B4-BE49-F238E27FC236}">
                <a16:creationId xmlns:a16="http://schemas.microsoft.com/office/drawing/2014/main" id="{5CC9B31A-3541-46B1-ABF9-EAEBA75D2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/>
        </p:blipFill>
        <p:spPr>
          <a:xfrm>
            <a:off x="3029308" y="-16629"/>
            <a:ext cx="4817476" cy="1765007"/>
          </a:xfrm>
          <a:prstGeom prst="rect">
            <a:avLst/>
          </a:prstGeom>
        </p:spPr>
      </p:pic>
      <p:pic>
        <p:nvPicPr>
          <p:cNvPr id="53" name="图片 52" descr="一些文字和图案&#10;&#10;描述已自动生成">
            <a:extLst>
              <a:ext uri="{FF2B5EF4-FFF2-40B4-BE49-F238E27FC236}">
                <a16:creationId xmlns:a16="http://schemas.microsoft.com/office/drawing/2014/main" id="{E4AA8A94-A215-4355-BD97-CFB7A356B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/>
        </p:blipFill>
        <p:spPr>
          <a:xfrm flipH="1">
            <a:off x="7565731" y="-17939"/>
            <a:ext cx="4937847" cy="17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7166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句话两行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A776A37-A461-48E3-826B-5C45958C45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81E486-50B1-4BF7-9E6E-432BAD8D50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9">
            <a:extLst>
              <a:ext uri="{FF2B5EF4-FFF2-40B4-BE49-F238E27FC236}">
                <a16:creationId xmlns:a16="http://schemas.microsoft.com/office/drawing/2014/main" id="{B5B865A5-E738-46B7-8026-50F77EE84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7911" y="4897986"/>
            <a:ext cx="4537075" cy="472150"/>
          </a:xfrm>
        </p:spPr>
        <p:txBody>
          <a:bodyPr/>
          <a:lstStyle>
            <a:lvl1pPr marL="0" indent="0" algn="r">
              <a:buNone/>
              <a:defRPr>
                <a:gradFill>
                  <a:gsLst>
                    <a:gs pos="100000">
                      <a:schemeClr val="bg1">
                        <a:alpha val="58000"/>
                      </a:schemeClr>
                    </a:gs>
                    <a:gs pos="51000">
                      <a:schemeClr val="bg1">
                        <a:alpha val="86000"/>
                      </a:schemeClr>
                    </a:gs>
                    <a:gs pos="30000">
                      <a:schemeClr val="bg1">
                        <a:alpha val="94000"/>
                      </a:schemeClr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——</a:t>
            </a:r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作者</a:t>
            </a:r>
            <a:endParaRPr lang="zh-CN" altLang="en-US" dirty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FE95539-7A5E-4E11-A4E9-AC430AF4B1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94986" y="4288997"/>
            <a:ext cx="1574156" cy="1574156"/>
          </a:xfrm>
          <a:custGeom>
            <a:avLst/>
            <a:gdLst>
              <a:gd name="connsiteX0" fmla="*/ 721921 w 1443842"/>
              <a:gd name="connsiteY0" fmla="*/ 0 h 1443842"/>
              <a:gd name="connsiteX1" fmla="*/ 1443842 w 1443842"/>
              <a:gd name="connsiteY1" fmla="*/ 721921 h 1443842"/>
              <a:gd name="connsiteX2" fmla="*/ 721921 w 1443842"/>
              <a:gd name="connsiteY2" fmla="*/ 1443842 h 1443842"/>
              <a:gd name="connsiteX3" fmla="*/ 0 w 1443842"/>
              <a:gd name="connsiteY3" fmla="*/ 721921 h 1443842"/>
              <a:gd name="connsiteX4" fmla="*/ 721921 w 1443842"/>
              <a:gd name="connsiteY4" fmla="*/ 0 h 144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2" h="1443842">
                <a:moveTo>
                  <a:pt x="721921" y="0"/>
                </a:moveTo>
                <a:cubicBezTo>
                  <a:pt x="1120627" y="0"/>
                  <a:pt x="1443842" y="323215"/>
                  <a:pt x="1443842" y="721921"/>
                </a:cubicBezTo>
                <a:cubicBezTo>
                  <a:pt x="1443842" y="1120627"/>
                  <a:pt x="1120627" y="1443842"/>
                  <a:pt x="721921" y="1443842"/>
                </a:cubicBezTo>
                <a:cubicBezTo>
                  <a:pt x="323215" y="1443842"/>
                  <a:pt x="0" y="1120627"/>
                  <a:pt x="0" y="721921"/>
                </a:cubicBezTo>
                <a:cubicBezTo>
                  <a:pt x="0" y="323215"/>
                  <a:pt x="323215" y="0"/>
                  <a:pt x="721921" y="0"/>
                </a:cubicBezTo>
                <a:close/>
              </a:path>
            </a:pathLst>
          </a:custGeom>
          <a:effectLst>
            <a:softEdge rad="381000"/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98636AC-C244-4570-844F-D969BED85C54}"/>
              </a:ext>
            </a:extLst>
          </p:cNvPr>
          <p:cNvSpPr/>
          <p:nvPr userDrawn="1"/>
        </p:nvSpPr>
        <p:spPr>
          <a:xfrm>
            <a:off x="9440248" y="4451418"/>
            <a:ext cx="1283632" cy="1283632"/>
          </a:xfrm>
          <a:prstGeom prst="ellipse">
            <a:avLst/>
          </a:prstGeom>
          <a:gradFill>
            <a:gsLst>
              <a:gs pos="100000">
                <a:srgbClr val="7295D2">
                  <a:alpha val="72000"/>
                </a:srgbClr>
              </a:gs>
              <a:gs pos="0">
                <a:srgbClr val="ABCDF0">
                  <a:alpha val="0"/>
                </a:srgbClr>
              </a:gs>
            </a:gsLst>
            <a:lin ang="5400000" scaled="0"/>
          </a:grad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1315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建筑, 游戏机, 窗户&#10;&#10;描述已自动生成">
            <a:extLst>
              <a:ext uri="{FF2B5EF4-FFF2-40B4-BE49-F238E27FC236}">
                <a16:creationId xmlns:a16="http://schemas.microsoft.com/office/drawing/2014/main" id="{ECE570AD-7750-4B4F-9CB3-01C341912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3D9217C-6BB7-4203-BE75-C9F42F7BEC54}"/>
              </a:ext>
            </a:extLst>
          </p:cNvPr>
          <p:cNvSpPr txBox="1"/>
          <p:nvPr userDrawn="1"/>
        </p:nvSpPr>
        <p:spPr>
          <a:xfrm>
            <a:off x="-1857609" y="-347950"/>
            <a:ext cx="3737582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 flip="none" rotWithShape="1">
                  <a:gsLst>
                    <a:gs pos="62000">
                      <a:schemeClr val="bg1"/>
                    </a:gs>
                    <a:gs pos="0">
                      <a:srgbClr val="003378">
                        <a:alpha val="30000"/>
                      </a:srgbClr>
                    </a:gs>
                  </a:gsLst>
                  <a:lin ang="0" scaled="0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51F1B6-5D96-4BCE-97A6-0EBF27E42E70}"/>
              </a:ext>
            </a:extLst>
          </p:cNvPr>
          <p:cNvSpPr txBox="1"/>
          <p:nvPr userDrawn="1"/>
        </p:nvSpPr>
        <p:spPr>
          <a:xfrm>
            <a:off x="10199101" y="-347950"/>
            <a:ext cx="3686386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>
                  <a:gsLst>
                    <a:gs pos="38000">
                      <a:schemeClr val="bg1"/>
                    </a:gs>
                    <a:gs pos="100000">
                      <a:srgbClr val="003378">
                        <a:alpha val="30000"/>
                      </a:srgbClr>
                    </a:gs>
                  </a:gsLst>
                  <a:lin ang="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誉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70FD3B-A2F8-4D2A-90F2-F676F2A307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F1ADF14-4A02-4870-B6EC-36D19E2530B4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C75F3D8-8E26-4693-B8B0-2CB31C30BF2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 hidden="1">
            <a:extLst>
              <a:ext uri="{FF2B5EF4-FFF2-40B4-BE49-F238E27FC236}">
                <a16:creationId xmlns:a16="http://schemas.microsoft.com/office/drawing/2014/main" id="{2B555BD9-29F7-445F-AE03-3D4B39F23E35}"/>
              </a:ext>
            </a:extLst>
          </p:cNvPr>
          <p:cNvSpPr/>
          <p:nvPr userDrawn="1"/>
        </p:nvSpPr>
        <p:spPr>
          <a:xfrm rot="2679210">
            <a:off x="2434288" y="-3687551"/>
            <a:ext cx="7290980" cy="7290980"/>
          </a:xfrm>
          <a:prstGeom prst="rect">
            <a:avLst/>
          </a:prstGeom>
          <a:gradFill flip="none" rotWithShape="1">
            <a:gsLst>
              <a:gs pos="0">
                <a:srgbClr val="ABCDF0">
                  <a:lumMod val="23000"/>
                  <a:lumOff val="77000"/>
                  <a:alpha val="52000"/>
                </a:srgbClr>
              </a:gs>
              <a:gs pos="100000">
                <a:srgbClr val="00337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电脑萤幕&#10;&#10;描述已自动生成">
            <a:extLst>
              <a:ext uri="{FF2B5EF4-FFF2-40B4-BE49-F238E27FC236}">
                <a16:creationId xmlns:a16="http://schemas.microsoft.com/office/drawing/2014/main" id="{7254F21C-0188-4D0C-9AF5-B423D7229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8" y="-106680"/>
            <a:ext cx="7550924" cy="2985250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726560759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60.svg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61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159.pn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2.xml"/><Relationship Id="rId23" Type="http://schemas.openxmlformats.org/officeDocument/2006/relationships/image" Target="../media/image163.png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16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FF106B-0A2B-45D7-B158-A81E8D79B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65125"/>
            <a:ext cx="1051560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E73BC-9731-4F56-BF6F-AB6125C7F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299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5FB226-F8C1-47F9-BFBF-022F73BA1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0089C-97FC-4C43-98E2-7E15970128A1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2231CF-4C23-4B65-9D62-8DE52F599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BA5E17-867D-48F0-ACB2-3B6702C11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35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640">
          <p15:clr>
            <a:srgbClr val="F26B43"/>
          </p15:clr>
        </p15:guide>
        <p15:guide id="4" orient="horz" pos="709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264F67-5E3F-415A-BD57-D1A68F96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817805-679B-453C-B49D-C9DC2B5DF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3D0C5C90-AC11-4A6A-AEE3-17D6D2DA761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3BE23E55-434E-4D3F-9708-19828CCA32F8}"/>
              </a:ext>
            </a:extLst>
          </p:cNvPr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>
            <a:extLst>
              <a:ext uri="{FF2B5EF4-FFF2-40B4-BE49-F238E27FC236}">
                <a16:creationId xmlns:a16="http://schemas.microsoft.com/office/drawing/2014/main" id="{89B7A089-688D-4863-80F3-485BCE2B985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382AE55-8CC2-4585-ACDF-B018787AAF81}"/>
              </a:ext>
            </a:extLst>
          </p:cNvPr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>
            <a:extLst>
              <a:ext uri="{FF2B5EF4-FFF2-40B4-BE49-F238E27FC236}">
                <a16:creationId xmlns:a16="http://schemas.microsoft.com/office/drawing/2014/main" id="{D5BF9ACB-6B3A-4D66-98BF-B8A0A4F054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/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>
            <a:extLst>
              <a:ext uri="{FF2B5EF4-FFF2-40B4-BE49-F238E27FC236}">
                <a16:creationId xmlns:a16="http://schemas.microsoft.com/office/drawing/2014/main" id="{AF7470C0-2C71-49D4-BDD2-921D73A0B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/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2964E85D-FFE5-4147-A2F0-7EB19D26BC9A}"/>
              </a:ext>
            </a:extLst>
          </p:cNvPr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>
            <a:extLst>
              <a:ext uri="{FF2B5EF4-FFF2-40B4-BE49-F238E27FC236}">
                <a16:creationId xmlns:a16="http://schemas.microsoft.com/office/drawing/2014/main" id="{231ABE28-C99E-4452-AA05-7298D4F8B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duotone>
              <a:schemeClr val="accent5">
                <a:shade val="45000"/>
                <a:satMod val="135000"/>
              </a:schemeClr>
              <a:prstClr val="white"/>
            </a:duotone>
            <a:alphaModFix amt="57000"/>
          </a:blip>
          <a:srcRect l="22777" t="3479" r="15759" b="52708"/>
          <a:stretch/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5BE9A727-5E3C-4F58-9C74-597410EBA679}"/>
              </a:ext>
            </a:extLst>
          </p:cNvPr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956000A-B888-4C3A-BD5D-253CA6A8CAA7}"/>
              </a:ext>
            </a:extLst>
          </p:cNvPr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7355813-0EC6-422C-9024-94BA5C9A5B88}"/>
              </a:ext>
            </a:extLst>
          </p:cNvPr>
          <p:cNvCxnSpPr>
            <a:cxnSpLocks/>
          </p:cNvCxnSpPr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0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640">
          <p15:clr>
            <a:srgbClr val="F26B43"/>
          </p15:clr>
        </p15:guide>
        <p15:guide id="4" orient="horz" pos="709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tags" Target="../tags/tag4.xml"/><Relationship Id="rId7" Type="http://schemas.openxmlformats.org/officeDocument/2006/relationships/image" Target="../media/image17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8.xml"/><Relationship Id="rId7" Type="http://schemas.openxmlformats.org/officeDocument/2006/relationships/image" Target="../media/image17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B9249-CAE7-4E31-8060-E30AD9DE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527" y="2745394"/>
            <a:ext cx="6772408" cy="1071761"/>
          </a:xfrm>
        </p:spPr>
        <p:txBody>
          <a:bodyPr/>
          <a:lstStyle/>
          <a:p>
            <a:r>
              <a:rPr lang="zh-CN" altLang="en-US" dirty="0"/>
              <a:t>光纤显微图像重建的</a:t>
            </a:r>
            <a:br>
              <a:rPr lang="en-US" altLang="zh-CN" dirty="0"/>
            </a:br>
            <a:r>
              <a:rPr lang="zh-CN" altLang="en-US" dirty="0"/>
              <a:t>机器学习方法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60FE93AB-0073-46D6-9EDD-83F1ED6C2F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8381" y="4129938"/>
            <a:ext cx="282708" cy="3723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F12C39-4321-406D-A2EB-53CD055AAF1D}"/>
              </a:ext>
            </a:extLst>
          </p:cNvPr>
          <p:cNvSpPr txBox="1"/>
          <p:nvPr/>
        </p:nvSpPr>
        <p:spPr>
          <a:xfrm>
            <a:off x="4964264" y="4132934"/>
            <a:ext cx="2296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ea"/>
                <a:ea typeface="思源宋体 CN Medium"/>
                <a:cs typeface="+mn-cs"/>
              </a:rPr>
              <a:t>陈照青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+mn-ea"/>
              <a:ea typeface="思源宋体 CN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>
                    <a:lumMod val="95000"/>
                  </a:srgbClr>
                </a:solidFill>
                <a:latin typeface="+mn-ea"/>
                <a:ea typeface="思源宋体 CN Medium"/>
              </a:rPr>
              <a:t>2020040904012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+mn-ea"/>
              <a:ea typeface="思源宋体 CN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965863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8415C-B185-7235-0E6E-58B7FE155DEB}"/>
              </a:ext>
            </a:extLst>
          </p:cNvPr>
          <p:cNvSpPr txBox="1"/>
          <p:nvPr/>
        </p:nvSpPr>
        <p:spPr>
          <a:xfrm>
            <a:off x="673100" y="2707672"/>
            <a:ext cx="8833449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开发深度学习模型，实现由远场散斑图像重建真实图像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结合具体场景，优化图像重建模型</a:t>
            </a:r>
            <a:endParaRPr lang="en-US" altLang="zh-CN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B684D9-87DE-4366-F042-5B7B2AE15E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07337" y="1101824"/>
            <a:ext cx="4398423" cy="48922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7200AC-3D02-5E8B-2BAD-C68FF095CD43}"/>
              </a:ext>
            </a:extLst>
          </p:cNvPr>
          <p:cNvSpPr txBox="1"/>
          <p:nvPr/>
        </p:nvSpPr>
        <p:spPr>
          <a:xfrm>
            <a:off x="673100" y="1022215"/>
            <a:ext cx="2914162" cy="4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数据集获取</a:t>
            </a:r>
            <a:endParaRPr lang="en-US" altLang="zh-CN" b="1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262CF9-CC3D-4DDA-F49C-E1D07A1AA294}"/>
              </a:ext>
            </a:extLst>
          </p:cNvPr>
          <p:cNvSpPr txBox="1"/>
          <p:nvPr/>
        </p:nvSpPr>
        <p:spPr>
          <a:xfrm>
            <a:off x="677807" y="1439380"/>
            <a:ext cx="5818909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搭建多芯光纤无透镜成像的光学系统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利用该光学系统，生成远场散斑图像数据集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83C155-1F58-9F58-9342-A476AFB840CC}"/>
              </a:ext>
            </a:extLst>
          </p:cNvPr>
          <p:cNvSpPr txBox="1"/>
          <p:nvPr/>
        </p:nvSpPr>
        <p:spPr>
          <a:xfrm>
            <a:off x="673100" y="2282321"/>
            <a:ext cx="2914162" cy="4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模型开发</a:t>
            </a:r>
            <a:endParaRPr lang="en-US" altLang="zh-CN" b="1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A304FF-C160-0AB2-277D-1466FBC006A4}"/>
              </a:ext>
            </a:extLst>
          </p:cNvPr>
          <p:cNvSpPr txBox="1"/>
          <p:nvPr/>
        </p:nvSpPr>
        <p:spPr>
          <a:xfrm>
            <a:off x="673100" y="3548143"/>
            <a:ext cx="2914162" cy="4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性能测试</a:t>
            </a:r>
            <a:endParaRPr lang="en-US" altLang="zh-CN" b="1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A24295-0E56-9022-8C98-2CB7D4096ACA}"/>
              </a:ext>
            </a:extLst>
          </p:cNvPr>
          <p:cNvSpPr txBox="1"/>
          <p:nvPr/>
        </p:nvSpPr>
        <p:spPr>
          <a:xfrm>
            <a:off x="673100" y="4025406"/>
            <a:ext cx="8833449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测试图像重建模型的重建效果、光学性能和泛化性</a:t>
            </a:r>
            <a:endParaRPr lang="en-US" altLang="zh-CN" dirty="0">
              <a:latin typeface="+mn-ea"/>
            </a:endParaRPr>
          </a:p>
        </p:txBody>
      </p:sp>
      <p:sp>
        <p:nvSpPr>
          <p:cNvPr id="13" name="圆角矩形 40">
            <a:extLst>
              <a:ext uri="{FF2B5EF4-FFF2-40B4-BE49-F238E27FC236}">
                <a16:creationId xmlns:a16="http://schemas.microsoft.com/office/drawing/2014/main" id="{99EE9FBC-52F4-D079-1D73-DEBE31A00359}"/>
              </a:ext>
            </a:extLst>
          </p:cNvPr>
          <p:cNvSpPr/>
          <p:nvPr/>
        </p:nvSpPr>
        <p:spPr>
          <a:xfrm>
            <a:off x="7047699" y="971664"/>
            <a:ext cx="4802556" cy="5419899"/>
          </a:xfrm>
          <a:prstGeom prst="roundRect">
            <a:avLst>
              <a:gd name="adj" fmla="val 5850"/>
            </a:avLst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6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F0A870-7FAF-85CE-5188-76DB10D3FF85}"/>
              </a:ext>
            </a:extLst>
          </p:cNvPr>
          <p:cNvSpPr txBox="1"/>
          <p:nvPr/>
        </p:nvSpPr>
        <p:spPr>
          <a:xfrm>
            <a:off x="7885973" y="5994057"/>
            <a:ext cx="32411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多芯光纤无透镜成像系统</a:t>
            </a:r>
          </a:p>
        </p:txBody>
      </p:sp>
    </p:spTree>
    <p:extLst>
      <p:ext uri="{BB962C8B-B14F-4D97-AF65-F5344CB8AC3E}">
        <p14:creationId xmlns:p14="http://schemas.microsoft.com/office/powerpoint/2010/main" val="397629989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DA6EC-0EED-4512-804A-0C710606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777" y="2020262"/>
            <a:ext cx="7929122" cy="1375568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研究方法及关键技术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93C03B-A5F6-4D6E-855B-F78108B02650}"/>
              </a:ext>
            </a:extLst>
          </p:cNvPr>
          <p:cNvCxnSpPr>
            <a:cxnSpLocks/>
          </p:cNvCxnSpPr>
          <p:nvPr/>
        </p:nvCxnSpPr>
        <p:spPr>
          <a:xfrm flipV="1">
            <a:off x="744908" y="1802175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7710878-42F0-4F99-87D9-AFDC7A47117C}"/>
              </a:ext>
            </a:extLst>
          </p:cNvPr>
          <p:cNvCxnSpPr>
            <a:cxnSpLocks/>
          </p:cNvCxnSpPr>
          <p:nvPr/>
        </p:nvCxnSpPr>
        <p:spPr>
          <a:xfrm flipV="1">
            <a:off x="744908" y="3289709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F747A7D-C97A-43D6-92E0-3F51E9292AF2}"/>
              </a:ext>
            </a:extLst>
          </p:cNvPr>
          <p:cNvSpPr txBox="1"/>
          <p:nvPr/>
        </p:nvSpPr>
        <p:spPr>
          <a:xfrm>
            <a:off x="549217" y="2075347"/>
            <a:ext cx="2389676" cy="135421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1200" normalizeH="0" baseline="0" noProof="0" dirty="0">
                <a:ln>
                  <a:noFill/>
                </a:ln>
                <a:solidFill>
                  <a:srgbClr val="003378"/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04</a:t>
            </a:r>
            <a:endParaRPr kumimoji="0" lang="zh-CN" altLang="en-US" sz="8800" b="0" i="0" u="none" strike="noStrike" kern="1200" cap="none" spc="1200" normalizeH="0" baseline="0" noProof="0" dirty="0">
              <a:ln>
                <a:noFill/>
              </a:ln>
              <a:solidFill>
                <a:srgbClr val="003378"/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332F15-7FD2-4013-B72D-3419555568AA}"/>
              </a:ext>
            </a:extLst>
          </p:cNvPr>
          <p:cNvSpPr txBox="1"/>
          <p:nvPr/>
        </p:nvSpPr>
        <p:spPr>
          <a:xfrm>
            <a:off x="549217" y="3352447"/>
            <a:ext cx="238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05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AB0B41-FB31-4ACF-8687-5A69366374DB}"/>
              </a:ext>
            </a:extLst>
          </p:cNvPr>
          <p:cNvSpPr txBox="1"/>
          <p:nvPr/>
        </p:nvSpPr>
        <p:spPr>
          <a:xfrm>
            <a:off x="549217" y="4166930"/>
            <a:ext cx="23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7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06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7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AA20AC-384D-4DFE-95E9-A9133E3725AF}"/>
              </a:ext>
            </a:extLst>
          </p:cNvPr>
          <p:cNvSpPr txBox="1"/>
          <p:nvPr/>
        </p:nvSpPr>
        <p:spPr>
          <a:xfrm>
            <a:off x="549217" y="4860277"/>
            <a:ext cx="2389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4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07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4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18B800-519F-458A-A9FC-D30725CB1695}"/>
              </a:ext>
            </a:extLst>
          </p:cNvPr>
          <p:cNvSpPr txBox="1"/>
          <p:nvPr/>
        </p:nvSpPr>
        <p:spPr>
          <a:xfrm>
            <a:off x="549217" y="861105"/>
            <a:ext cx="238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D3E247-9656-44C8-A8FF-DB286BBA1F44}"/>
              </a:ext>
            </a:extLst>
          </p:cNvPr>
          <p:cNvSpPr txBox="1"/>
          <p:nvPr/>
        </p:nvSpPr>
        <p:spPr>
          <a:xfrm>
            <a:off x="549217" y="221671"/>
            <a:ext cx="23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7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7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D3259D-CDBB-4174-962B-B5E50D4C28EB}"/>
              </a:ext>
            </a:extLst>
          </p:cNvPr>
          <p:cNvSpPr txBox="1"/>
          <p:nvPr/>
        </p:nvSpPr>
        <p:spPr>
          <a:xfrm>
            <a:off x="766196" y="1773198"/>
            <a:ext cx="202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120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PART</a:t>
            </a:r>
            <a:endParaRPr kumimoji="0" lang="zh-CN" altLang="en-US" sz="3200" b="0" i="0" u="none" strike="noStrike" kern="1200" cap="none" spc="120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39927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模型开发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8415C-B185-7235-0E6E-58B7FE155DEB}"/>
              </a:ext>
            </a:extLst>
          </p:cNvPr>
          <p:cNvSpPr txBox="1"/>
          <p:nvPr/>
        </p:nvSpPr>
        <p:spPr>
          <a:xfrm>
            <a:off x="673101" y="1438739"/>
            <a:ext cx="4720936" cy="186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方法：采用了编码器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解码器结构，前半部</a:t>
            </a:r>
            <a:endParaRPr lang="en-US" altLang="zh-CN" dirty="0">
              <a:latin typeface="+mn-ea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分为特征提取， 后半部分为上采样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优点：最简单、最常用的图像重建模型</a:t>
            </a:r>
            <a:endParaRPr lang="en-US" altLang="zh-CN" dirty="0">
              <a:latin typeface="+mn-ea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C6D88D-BF17-4B80-64C7-F4BBA191D30E}"/>
              </a:ext>
            </a:extLst>
          </p:cNvPr>
          <p:cNvSpPr txBox="1"/>
          <p:nvPr/>
        </p:nvSpPr>
        <p:spPr>
          <a:xfrm>
            <a:off x="673100" y="1022215"/>
            <a:ext cx="2914162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b="1" dirty="0" err="1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Unet</a:t>
            </a: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复现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EBCD90-14E2-6FAE-3553-1B523C7A9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1" y="3143173"/>
            <a:ext cx="4341756" cy="27588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6EFA8C-CA62-4ECA-6D54-1A986BF5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10" y="3143172"/>
            <a:ext cx="5944285" cy="27588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1629F32-ED51-4C74-1A1E-A41D2612DDC9}"/>
              </a:ext>
            </a:extLst>
          </p:cNvPr>
          <p:cNvSpPr txBox="1"/>
          <p:nvPr/>
        </p:nvSpPr>
        <p:spPr>
          <a:xfrm>
            <a:off x="5615710" y="1051661"/>
            <a:ext cx="2914162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GAN</a:t>
            </a: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模型搭建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1AAC36-D166-5A11-7A91-02262A60E9DA}"/>
              </a:ext>
            </a:extLst>
          </p:cNvPr>
          <p:cNvSpPr txBox="1"/>
          <p:nvPr/>
        </p:nvSpPr>
        <p:spPr>
          <a:xfrm>
            <a:off x="5394037" y="1497632"/>
            <a:ext cx="5985163" cy="149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方法：通过生成器和判别器的对抗，生成与原始数据相似的实例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优点：生成图像质量高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缺点：训练不稳定，生成高分辨率图像时效果较差</a:t>
            </a:r>
          </a:p>
        </p:txBody>
      </p:sp>
      <p:sp>
        <p:nvSpPr>
          <p:cNvPr id="16" name="圆角矩形 40">
            <a:extLst>
              <a:ext uri="{FF2B5EF4-FFF2-40B4-BE49-F238E27FC236}">
                <a16:creationId xmlns:a16="http://schemas.microsoft.com/office/drawing/2014/main" id="{AAF888C5-82A6-71FD-279E-23B4988E4F33}"/>
              </a:ext>
            </a:extLst>
          </p:cNvPr>
          <p:cNvSpPr/>
          <p:nvPr/>
        </p:nvSpPr>
        <p:spPr>
          <a:xfrm>
            <a:off x="542890" y="2983082"/>
            <a:ext cx="11196527" cy="3399245"/>
          </a:xfrm>
          <a:prstGeom prst="roundRect">
            <a:avLst>
              <a:gd name="adj" fmla="val 5850"/>
            </a:avLst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6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B6B347-1661-2C57-C56E-8560329B327A}"/>
              </a:ext>
            </a:extLst>
          </p:cNvPr>
          <p:cNvSpPr txBox="1"/>
          <p:nvPr/>
        </p:nvSpPr>
        <p:spPr>
          <a:xfrm>
            <a:off x="1078772" y="5902037"/>
            <a:ext cx="32411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Unet</a:t>
            </a:r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D71500-CA0C-1A69-2FC1-A2F56E70E09B}"/>
              </a:ext>
            </a:extLst>
          </p:cNvPr>
          <p:cNvSpPr txBox="1"/>
          <p:nvPr/>
        </p:nvSpPr>
        <p:spPr>
          <a:xfrm>
            <a:off x="7373354" y="5834404"/>
            <a:ext cx="32411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GAN</a:t>
            </a:r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30403592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模型开发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3E5F37-08B1-6D23-D8CF-0DB61BE4366D}"/>
              </a:ext>
            </a:extLst>
          </p:cNvPr>
          <p:cNvSpPr txBox="1"/>
          <p:nvPr/>
        </p:nvSpPr>
        <p:spPr>
          <a:xfrm>
            <a:off x="673100" y="1121406"/>
            <a:ext cx="2914162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Diffusion</a:t>
            </a: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模型搭建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5D2ECD-D027-7C86-B5F6-12F07A64B323}"/>
              </a:ext>
            </a:extLst>
          </p:cNvPr>
          <p:cNvSpPr txBox="1"/>
          <p:nvPr/>
        </p:nvSpPr>
        <p:spPr>
          <a:xfrm>
            <a:off x="673100" y="1623342"/>
            <a:ext cx="5063619" cy="2944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方法：通过一系列高斯噪声，将输入图片逐渐转变为纯高斯噪声，随后模型将高斯噪声逐渐恢复为原图像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优点：生成高分辨率图像时，图像质量高，纹理与细节丰富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缺点：图像生成时间较长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</p:txBody>
      </p:sp>
      <p:pic>
        <p:nvPicPr>
          <p:cNvPr id="1026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6F358C28-401D-F44C-7150-66D25483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719" y="1537930"/>
            <a:ext cx="6328963" cy="356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614A20-2077-CEAC-21EA-66B350C8744A}"/>
              </a:ext>
            </a:extLst>
          </p:cNvPr>
          <p:cNvSpPr txBox="1"/>
          <p:nvPr/>
        </p:nvSpPr>
        <p:spPr>
          <a:xfrm>
            <a:off x="7451863" y="5097972"/>
            <a:ext cx="32411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Diffusion</a:t>
            </a:r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" name="圆角矩形 40">
            <a:extLst>
              <a:ext uri="{FF2B5EF4-FFF2-40B4-BE49-F238E27FC236}">
                <a16:creationId xmlns:a16="http://schemas.microsoft.com/office/drawing/2014/main" id="{0CC316D3-2164-9A1C-E3A7-AB68CA6EB41E}"/>
              </a:ext>
            </a:extLst>
          </p:cNvPr>
          <p:cNvSpPr/>
          <p:nvPr/>
        </p:nvSpPr>
        <p:spPr>
          <a:xfrm>
            <a:off x="5696782" y="1452251"/>
            <a:ext cx="6368900" cy="3953498"/>
          </a:xfrm>
          <a:prstGeom prst="roundRect">
            <a:avLst>
              <a:gd name="adj" fmla="val 5850"/>
            </a:avLst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6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944571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E0E0B5-CD36-36DD-9F79-AB8AC713AF15}"/>
              </a:ext>
            </a:extLst>
          </p:cNvPr>
          <p:cNvSpPr txBox="1"/>
          <p:nvPr/>
        </p:nvSpPr>
        <p:spPr>
          <a:xfrm>
            <a:off x="673100" y="1121406"/>
            <a:ext cx="2914162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图像重建效果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0FC6CD-6B58-F28F-C58A-67E18442239E}"/>
              </a:ext>
            </a:extLst>
          </p:cNvPr>
          <p:cNvSpPr txBox="1"/>
          <p:nvPr/>
        </p:nvSpPr>
        <p:spPr>
          <a:xfrm>
            <a:off x="673100" y="1493514"/>
            <a:ext cx="5422900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测试模型在</a:t>
            </a:r>
            <a:r>
              <a:rPr lang="en-US" altLang="zh-CN" dirty="0" err="1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Imagenet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数据集上的重建效果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2E8BAB-2FC0-C969-267D-1DE54FABB4E5}"/>
              </a:ext>
            </a:extLst>
          </p:cNvPr>
          <p:cNvSpPr txBox="1"/>
          <p:nvPr/>
        </p:nvSpPr>
        <p:spPr>
          <a:xfrm>
            <a:off x="673100" y="1865622"/>
            <a:ext cx="2914162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光学表征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5F364D-DDBB-ABB7-7AFC-C8664C7CD7C6}"/>
              </a:ext>
            </a:extLst>
          </p:cNvPr>
          <p:cNvSpPr txBox="1"/>
          <p:nvPr/>
        </p:nvSpPr>
        <p:spPr>
          <a:xfrm>
            <a:off x="673100" y="2243444"/>
            <a:ext cx="5422900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使用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1951 USAF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分辨率测试板，基于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Abbe Limit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准则，确定图像重建后能达到的最小分辨率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7E5C6C-08BE-6443-748E-21E44364D9C2}"/>
              </a:ext>
            </a:extLst>
          </p:cNvPr>
          <p:cNvSpPr txBox="1"/>
          <p:nvPr/>
        </p:nvSpPr>
        <p:spPr>
          <a:xfrm>
            <a:off x="673100" y="2971233"/>
            <a:ext cx="2914162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泛化性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49EF7C-260E-D3EF-EC09-B2F0C0FCD120}"/>
              </a:ext>
            </a:extLst>
          </p:cNvPr>
          <p:cNvSpPr txBox="1"/>
          <p:nvPr/>
        </p:nvSpPr>
        <p:spPr>
          <a:xfrm>
            <a:off x="727165" y="3429000"/>
            <a:ext cx="5366238" cy="149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通过迁移学习，将模型应用于细胞图像数据集，测量重建细胞图像的精度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利用大模型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SAM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对比真实细胞图片和生成细胞图片的细胞分割图，计算两者的交并比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5AD6166-6D0E-25BE-A774-0BF5344C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428" y="1539765"/>
            <a:ext cx="1710609" cy="16740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AAF47D-7177-A193-9CFF-E78AC1F2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11" y="1537930"/>
            <a:ext cx="1710609" cy="170443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CBE9157-0DF7-923E-FBC8-C4B505A6879C}"/>
              </a:ext>
            </a:extLst>
          </p:cNvPr>
          <p:cNvSpPr txBox="1"/>
          <p:nvPr/>
        </p:nvSpPr>
        <p:spPr>
          <a:xfrm>
            <a:off x="7830582" y="3583810"/>
            <a:ext cx="32411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Imagenet</a:t>
            </a:r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图像重建初步效果</a:t>
            </a:r>
          </a:p>
        </p:txBody>
      </p:sp>
      <p:sp>
        <p:nvSpPr>
          <p:cNvPr id="19" name="圆角矩形 40">
            <a:extLst>
              <a:ext uri="{FF2B5EF4-FFF2-40B4-BE49-F238E27FC236}">
                <a16:creationId xmlns:a16="http://schemas.microsoft.com/office/drawing/2014/main" id="{F4554C9F-316A-0F7A-B6D5-320803A42288}"/>
              </a:ext>
            </a:extLst>
          </p:cNvPr>
          <p:cNvSpPr/>
          <p:nvPr/>
        </p:nvSpPr>
        <p:spPr>
          <a:xfrm>
            <a:off x="6253018" y="1357746"/>
            <a:ext cx="5772727" cy="2687782"/>
          </a:xfrm>
          <a:prstGeom prst="roundRect">
            <a:avLst>
              <a:gd name="adj" fmla="val 5850"/>
            </a:avLst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6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87A30-319D-1C62-CE7B-AB62E3248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83" y="1537930"/>
            <a:ext cx="1710610" cy="1719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D8F383-0634-227A-58B8-5260A0DED3D4}"/>
              </a:ext>
            </a:extLst>
          </p:cNvPr>
          <p:cNvSpPr txBox="1"/>
          <p:nvPr/>
        </p:nvSpPr>
        <p:spPr>
          <a:xfrm>
            <a:off x="6736321" y="3292652"/>
            <a:ext cx="1532672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a.</a:t>
            </a:r>
            <a:r>
              <a:rPr lang="zh-CN" altLang="en-US" sz="1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远场散斑图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12B41-EDD2-60A5-D21D-F95ADDECE90E}"/>
              </a:ext>
            </a:extLst>
          </p:cNvPr>
          <p:cNvSpPr txBox="1"/>
          <p:nvPr/>
        </p:nvSpPr>
        <p:spPr>
          <a:xfrm>
            <a:off x="8882848" y="3288787"/>
            <a:ext cx="1532672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b.</a:t>
            </a:r>
            <a:r>
              <a:rPr lang="zh-CN" altLang="en-US" sz="1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生成图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5ACC42-127E-0145-3BA9-7CBB1743311D}"/>
              </a:ext>
            </a:extLst>
          </p:cNvPr>
          <p:cNvSpPr txBox="1"/>
          <p:nvPr/>
        </p:nvSpPr>
        <p:spPr>
          <a:xfrm>
            <a:off x="10694419" y="3239930"/>
            <a:ext cx="1532672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c.</a:t>
            </a:r>
            <a:r>
              <a:rPr lang="zh-CN" altLang="en-US" sz="1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真实图</a:t>
            </a:r>
          </a:p>
        </p:txBody>
      </p:sp>
    </p:spTree>
    <p:extLst>
      <p:ext uri="{BB962C8B-B14F-4D97-AF65-F5344CB8AC3E}">
        <p14:creationId xmlns:p14="http://schemas.microsoft.com/office/powerpoint/2010/main" val="28938212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DA6EC-0EED-4512-804A-0C710606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777" y="2020262"/>
            <a:ext cx="7929122" cy="1375568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课题进度安排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93C03B-A5F6-4D6E-855B-F78108B02650}"/>
              </a:ext>
            </a:extLst>
          </p:cNvPr>
          <p:cNvCxnSpPr>
            <a:cxnSpLocks/>
          </p:cNvCxnSpPr>
          <p:nvPr/>
        </p:nvCxnSpPr>
        <p:spPr>
          <a:xfrm flipV="1">
            <a:off x="744908" y="1802175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7710878-42F0-4F99-87D9-AFDC7A47117C}"/>
              </a:ext>
            </a:extLst>
          </p:cNvPr>
          <p:cNvCxnSpPr>
            <a:cxnSpLocks/>
          </p:cNvCxnSpPr>
          <p:nvPr/>
        </p:nvCxnSpPr>
        <p:spPr>
          <a:xfrm flipV="1">
            <a:off x="744908" y="3289709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F747A7D-C97A-43D6-92E0-3F51E9292AF2}"/>
              </a:ext>
            </a:extLst>
          </p:cNvPr>
          <p:cNvSpPr txBox="1"/>
          <p:nvPr/>
        </p:nvSpPr>
        <p:spPr>
          <a:xfrm>
            <a:off x="549217" y="2075347"/>
            <a:ext cx="2389676" cy="135421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1200" normalizeH="0" baseline="0" noProof="0" dirty="0">
                <a:ln>
                  <a:noFill/>
                </a:ln>
                <a:solidFill>
                  <a:srgbClr val="003378"/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05</a:t>
            </a:r>
            <a:endParaRPr kumimoji="0" lang="zh-CN" altLang="en-US" sz="8800" b="0" i="0" u="none" strike="noStrike" kern="1200" cap="none" spc="1200" normalizeH="0" baseline="0" noProof="0" dirty="0">
              <a:ln>
                <a:noFill/>
              </a:ln>
              <a:solidFill>
                <a:srgbClr val="003378"/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332F15-7FD2-4013-B72D-3419555568AA}"/>
              </a:ext>
            </a:extLst>
          </p:cNvPr>
          <p:cNvSpPr txBox="1"/>
          <p:nvPr/>
        </p:nvSpPr>
        <p:spPr>
          <a:xfrm>
            <a:off x="549217" y="3352447"/>
            <a:ext cx="238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06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AB0B41-FB31-4ACF-8687-5A69366374DB}"/>
              </a:ext>
            </a:extLst>
          </p:cNvPr>
          <p:cNvSpPr txBox="1"/>
          <p:nvPr/>
        </p:nvSpPr>
        <p:spPr>
          <a:xfrm>
            <a:off x="549217" y="4166930"/>
            <a:ext cx="23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7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07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7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AA20AC-384D-4DFE-95E9-A9133E3725AF}"/>
              </a:ext>
            </a:extLst>
          </p:cNvPr>
          <p:cNvSpPr txBox="1"/>
          <p:nvPr/>
        </p:nvSpPr>
        <p:spPr>
          <a:xfrm>
            <a:off x="549217" y="4860277"/>
            <a:ext cx="2389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4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08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4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18B800-519F-458A-A9FC-D30725CB1695}"/>
              </a:ext>
            </a:extLst>
          </p:cNvPr>
          <p:cNvSpPr txBox="1"/>
          <p:nvPr/>
        </p:nvSpPr>
        <p:spPr>
          <a:xfrm>
            <a:off x="549217" y="861105"/>
            <a:ext cx="238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D3E247-9656-44C8-A8FF-DB286BBA1F44}"/>
              </a:ext>
            </a:extLst>
          </p:cNvPr>
          <p:cNvSpPr txBox="1"/>
          <p:nvPr/>
        </p:nvSpPr>
        <p:spPr>
          <a:xfrm>
            <a:off x="549217" y="221671"/>
            <a:ext cx="23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7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7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D3259D-CDBB-4174-962B-B5E50D4C28EB}"/>
              </a:ext>
            </a:extLst>
          </p:cNvPr>
          <p:cNvSpPr txBox="1"/>
          <p:nvPr/>
        </p:nvSpPr>
        <p:spPr>
          <a:xfrm>
            <a:off x="766196" y="1773198"/>
            <a:ext cx="202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120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PART</a:t>
            </a:r>
            <a:endParaRPr kumimoji="0" lang="zh-CN" altLang="en-US" sz="3200" b="0" i="0" u="none" strike="noStrike" kern="1200" cap="none" spc="120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9039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课题进度安排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DAC5376-76AC-691D-EE9A-7DFA4A681767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3942889"/>
              </p:ext>
            </p:extLst>
          </p:nvPr>
        </p:nvGraphicFramePr>
        <p:xfrm>
          <a:off x="673100" y="1022215"/>
          <a:ext cx="9579264" cy="55071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3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6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 row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dirty="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课</a:t>
                      </a: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dirty="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lang="en-US" sz="1800" b="1" spc="120" dirty="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进   度   安   排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起止</a:t>
                      </a:r>
                      <a:r>
                        <a:rPr lang="zh-CN" altLang="en-US" sz="1800" b="1" spc="12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时间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完成内容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7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七学期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10-12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背景调研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4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七学期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13-14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altLang="zh-CN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kern="1200" spc="12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复现光纤显微图像重建的</a:t>
                      </a:r>
                      <a:r>
                        <a:rPr lang="en-US" altLang="zh-CN" sz="1800" b="1" kern="1200" spc="120" dirty="0" err="1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sota</a:t>
                      </a:r>
                      <a:r>
                        <a:rPr lang="zh-CN" altLang="en-US" sz="1800" b="1" kern="1200" spc="12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模型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4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七学期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15-16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altLang="zh-CN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spc="12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复现光纤显微图像重建的</a:t>
                      </a:r>
                      <a:r>
                        <a:rPr lang="en-US" altLang="zh-CN" sz="1800" b="1" kern="1200" spc="120" dirty="0" err="1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sota</a:t>
                      </a:r>
                      <a:r>
                        <a:rPr lang="zh-CN" altLang="en-US" sz="1800" b="1" kern="1200" spc="12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模型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1" kern="1200" spc="120" dirty="0">
                        <a:solidFill>
                          <a:srgbClr val="FF0000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7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七学期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17-18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altLang="zh-CN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spc="12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将</a:t>
                      </a:r>
                      <a:r>
                        <a:rPr lang="en-US" altLang="zh-CN" sz="1800" b="1" kern="1200" spc="12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GAN</a:t>
                      </a:r>
                      <a:r>
                        <a:rPr lang="zh-CN" altLang="en-US" sz="1800" b="1" kern="1200" spc="120" dirty="0">
                          <a:solidFill>
                            <a:srgbClr val="FF000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模型应用到光纤显微图像重建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1" kern="1200" spc="120" dirty="0">
                        <a:solidFill>
                          <a:srgbClr val="FF0000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44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七学期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19-20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altLang="zh-CN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将</a:t>
                      </a:r>
                      <a:r>
                        <a:rPr lang="en-US" altLang="zh-CN" sz="1800" b="1" kern="1200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Diffusion</a:t>
                      </a:r>
                      <a:r>
                        <a:rPr lang="zh-CN" altLang="en-US" sz="1800" b="1" kern="1200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模型应用到光纤显微图像重建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1" kern="1200" spc="120" dirty="0">
                        <a:solidFill>
                          <a:srgbClr val="FF0000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04619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课题进度安排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DAC5376-76AC-691D-EE9A-7DFA4A681767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2803231"/>
              </p:ext>
            </p:extLst>
          </p:nvPr>
        </p:nvGraphicFramePr>
        <p:xfrm>
          <a:off x="673100" y="1131270"/>
          <a:ext cx="9588500" cy="5368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8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905">
                <a:tc rowSpan="7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dirty="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课</a:t>
                      </a: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dirty="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lang="en-US" sz="1800" b="1" spc="120" dirty="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进   度   安   排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起止</a:t>
                      </a:r>
                      <a:r>
                        <a:rPr lang="zh-CN" altLang="en-US" sz="1800" b="1" spc="12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时间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20">
                          <a:solidFill>
                            <a:srgbClr val="646464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完成内容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73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八学期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1-2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计算光纤显微图像重建的测试指标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26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八学期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3-4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altLang="zh-CN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测试图像重建模型的泛化能力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26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八学期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5-6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altLang="zh-CN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毕业论文撰写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3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八学期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7-8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altLang="zh-CN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毕业论文撰写</a:t>
                      </a:r>
                    </a:p>
                  </a:txBody>
                  <a:tcPr marL="76200" marR="762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97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八学期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9-10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altLang="zh-CN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论文终稿修改</a:t>
                      </a:r>
                    </a:p>
                  </a:txBody>
                  <a:tcPr marL="76200" marR="76200" marT="107950" marB="107950" anchor="ctr">
                    <a:lnL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89203"/>
                  </a:ext>
                </a:extLst>
              </a:tr>
              <a:tr h="8494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八学期</a:t>
                      </a:r>
                      <a:r>
                        <a:rPr lang="en-US" altLang="zh-CN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11-12</a:t>
                      </a:r>
                      <a:r>
                        <a:rPr lang="zh-CN" altLang="en-US" sz="1800" b="1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周</a:t>
                      </a:r>
                      <a:endParaRPr lang="en-US" altLang="zh-CN" sz="1800" b="1" spc="120" dirty="0">
                        <a:solidFill>
                          <a:srgbClr val="40404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0" marR="76200" marT="107950" marB="107950" anchor="ctr">
                    <a:lnL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spc="120" dirty="0">
                          <a:solidFill>
                            <a:srgbClr val="404040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准备毕业设计答辩</a:t>
                      </a:r>
                    </a:p>
                  </a:txBody>
                  <a:tcPr marL="76200" marR="76200" marT="107950" marB="107950" anchor="ctr">
                    <a:lnL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95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645FF9-FF9E-0741-A0A1-2FBD2AA375C5}"/>
              </a:ext>
            </a:extLst>
          </p:cNvPr>
          <p:cNvSpPr/>
          <p:nvPr/>
        </p:nvSpPr>
        <p:spPr>
          <a:xfrm>
            <a:off x="673100" y="1022215"/>
            <a:ext cx="11100342" cy="5770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[1]J. Sun, J. Wu, S. Wu, R. Goswami, S.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Girardo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L. Cao, J. Guck, N.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Koukourakis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J.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Czarske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"Quantitative Phase Imaging Through an Ultra-Thin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Lensless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Fiber Endoscope," Light: Science &amp; Applications, vol. 11, no. 1, pp. 204, 2022.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[2]R.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Kuschmierz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E. Scharf, D.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Ortegón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-González, T.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Glosemeyer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J.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Czarske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"Ultra-Thin 3D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Lensless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Fiber Endoscopy Using Diffractive Optical Elements and Deep Neural Networks," Light: Advanced Manufacturing, vol. 2, no. 4, pp. 415-424, 2021.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[3]W.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Göbel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J. Kerr, A.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Nimmerjahn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F.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Helmchen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"Miniaturized Two-Photon Microscope Based on a Flexible Coherent Fiber Bundle and a Gradient-Index Lens Objective," Optics Letters, vol. 29, no. 21, pp. 2521-2523, 2004.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[4]N.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Badt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 O. Katz, "Real-Time Holographic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Lensless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Micro-Endoscopy Through Flexible Fibers via Fiber Bundle Distal Holography," Nature Communications, vol. 13, no. 1, pp. 6055, 2022.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[5]J. Wu, T. Wang, O.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Uckermann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R. Galli, G.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Schackert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L. Cao, J.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Czarske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R.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Kuschmierz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"Learned End-to-End High-Resolution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Lensless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Fiber Imaging Towards Real-Time Cancer Diagnosis," Scientific Reports, vol. 12, no. 1, pp. 18846, 2022.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[6]Y. Park, C.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Depeursinge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G. Popescu, "Quantitative Phase Imaging in Biomedicine," Nature Photonics, vol. 12, no. 10, pp. 578-589, 2018.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[7]J. Sun and J.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Czarske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"Compressive Holographic Sensing Simplifies Quantitative Phase Imaging," Light: Science &amp; Applications, vol. 12, no. 1, pp. 121, 2023.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[8]R.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Kuschmierz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E. Scharf, N.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Koukourakis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J.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Czarske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"Self-Calibration of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Lensless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Holographic Endoscope Using Programmable Guide Stars," Optics Letters, vol. 43, no. 12, pp. 2997-3000, 2018.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[9]J. Lee, H. Kim, H. Cho, Y. Jo, Y. Song, D. Ahn, K. Lee, Y. Park, and S. Ye, "Deep-Learning-Based Label-Free Segmentation of Cell Nuclei in Time-Lapse Refractive Index Tomograms," IEEE Access, vol. 7, pp. 83449-83460, 2019.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[10]H. Hai, S. Pan, M. Liao, D. Lu, W. He, and X. Peng, "Cryptanalysis of Random-Phase-Encoding-Based Optical Cryptosystem via Deep Learning," Optics Express, vol. 27, no. 15, pp. 21204-21213, 2019.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[11]F.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Helmchen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M. Fee, D. Tank, and W.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Denk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"A Miniature Head-Mounted Two-Photon Microscope: High-Resolution Brain Imaging in Freely Moving Animals," Neuron, vol. 31, no. 6, pp. 903-912, 2001.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[12]A.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Monfared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N. Blevins, E. Cheung, J. Jung, G.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Popelka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M. Schnitzer, "In Vivo Imaging of Mammalian Cochlear Blood Flow Using Fluorescence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Microendoscopy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," Otology &amp; Neurotology: Official Publication of the American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Otological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Society, American Neurotology Society [and] European Academy of Otology and Neurotology, vol. 27, no. 2, pp. 144, 2006.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[13]C. Bashford, C. Barlow, B. Chance, J.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Haselgrove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J. Sorge, "Optical Measurements of Oxygen Delivery and Consumption in Gerbil Cerebral Cortex," American Journal of Physiology-Cell Physiology, vol. 242, no. 5, pp. C265-C271, 1982.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[14]D Bird and Min Gu, "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Fibre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-Optic Two-Photon Scanning Fluorescence Microscopy," Journal of Microscopy, vol. 208, no. 1, pp. 35–48, 2002. 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endParaRPr lang="en-US" altLang="zh-CN" sz="1200" kern="100" dirty="0">
              <a:effectLst/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endParaRPr lang="en-US" altLang="zh-CN" sz="1200" kern="100" dirty="0">
              <a:effectLst/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6215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B647B8-AFBC-A65B-03D9-CC46F0327986}"/>
              </a:ext>
            </a:extLst>
          </p:cNvPr>
          <p:cNvSpPr/>
          <p:nvPr/>
        </p:nvSpPr>
        <p:spPr>
          <a:xfrm>
            <a:off x="673100" y="1022215"/>
            <a:ext cx="10789227" cy="5751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[15]Kenneth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Ghiggino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Martin Harris, and Paul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Spizzirri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"Fluorescence Lifetime Measurements Using a Novel Fiber-Optic Laser Scanning Confocal Microscope," Review of Scientific Instruments, vol. 63, no. 5, pp. 2999–3002, 1992.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[16]Damian Bird and Min Gu, "Compact Two-Photon Fluorescence Microscope Based on a Single-Mode Fiber Coupler," Optics Letters, vol. 27, no. 12, pp. 1031–1033, 2002.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[17]K. Carlson, M.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Chidley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K. Sung, M.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Descour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Gillenwater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M.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Follen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R. Richards-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Kortum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"In Vivo Fiber-optic Confocal Reflectance Microscope with an Injection-molded Plastic Miniature Objective Lens," Applied Optics, vol. 44, no. 10, pp. 1792-1797, 2005.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[18]L.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Giniunas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R.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Juskaitis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S.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Shatalin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"Scanning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Fibre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-Optic Microscope," Electronics Letters, vol. 9, no. 27, pp. 724-726, 1991.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[19]L.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Giniūnas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R.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Juškaitis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S.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Shatalin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"Endoscope with Optical Sectioning Capability," Applied Optics, vol. 32, no. 16, pp. 2888-2890, 1993.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[20]J.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Fienup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"Phase Retrieval Algorithms: A Comparison," Applied Optics, vol. 21, no. 15, pp. 2758-2769, 1982.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[21]S.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Rothe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P.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Daferner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S. Heide, D. Krause, F.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Schmieder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N.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Koukourakis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J.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Czarske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"Benchmarking Analysis of Computer Generated Holograms for Complex Wavefront Shaping Using Pixelated Phase Modulators," Optics Express, vol. 29, no. 23, pp. 37602-37616, 2021.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[22]D. Kogan, S.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Sivankutty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V.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Tsvirkun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G.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Bouwmans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E. Andresen, H.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Rigneault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D.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Oron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"Phase Retrieval in Multicore Fiber Bundles," Optics Letters, vol. 42, no. 3, pp. 647-650, 2017.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[23]C. Guo, Y. Zhao, J. Tan, S. Liu, and Z. Liu, "Multi-distance Phase Retrieval with a Weighted Shrink-wrap Constraint," Optics and Lasers in Engineering, vol. 113, pp. 1-5, 2019.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[24]Z. Zhang, B. Zhao, Y. Chen, Z. Wang, D. Wang, J. Sun, J. Zhang, Z. Xu, and X. Li, "ASF-Transformer: Neutralizing the Impact of Atmospheric Turbulence on Optical Imaging Through Alternating Learning in the Spatial and Frequency Domains," Optics Express, vol. 31, no. 22, pp. 37128-37141, 2023.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[25]H. Xiao, K. Rasul, and R.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Vollgraf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"Fashion-MNIST: A Novel Image Dataset for Benchmarking Machine Learning Algorithms,"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preprint, arXiv:1708.07747, 2017.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[26]Y. LeCun, L.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Bottou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Y. Bengio, and P. Haffner, "Gradient-Based Learning Applied to Document Recognition," Proceedings of the IEEE, vol. 86, no. 11, pp. 2278-2324, 1998.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[27]A.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Krizhevsky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I.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Sutskever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G. Hinton, "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Imagenet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Classification with Deep Convolutional Neural Networks," in Proc. Advances in Neural Information Processing Systems, vol. 25, 2012.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[28]D. Fried, "Optical Resolution Through a Randomly Inhomogeneous Medium for Very Long and Very Short Exposures," JOSA, vol. 56, no. 10, pp. 1372-1379, 1966.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endParaRPr lang="en-US" altLang="zh-CN" sz="1200" kern="100" dirty="0">
              <a:effectLst/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endParaRPr lang="en-US" altLang="zh-CN" sz="1200" kern="100" dirty="0">
              <a:effectLst/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15567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E04FAE-26DB-12A6-AD8B-14B1111E0A4E}"/>
              </a:ext>
            </a:extLst>
          </p:cNvPr>
          <p:cNvSpPr txBox="1"/>
          <p:nvPr/>
        </p:nvSpPr>
        <p:spPr>
          <a:xfrm>
            <a:off x="673100" y="1022215"/>
            <a:ext cx="7251700" cy="386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研究背景</a:t>
            </a:r>
            <a:endParaRPr lang="en-US" altLang="zh-CN" sz="3200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457200" indent="-4572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研究现状</a:t>
            </a:r>
            <a:endParaRPr lang="en-US" altLang="zh-CN" sz="3200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457200" indent="-4572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研究内容</a:t>
            </a:r>
            <a:endParaRPr lang="en-US" altLang="zh-CN" sz="3200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457200" indent="-4572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研究方法及关键技术</a:t>
            </a:r>
            <a:endParaRPr lang="en-US" altLang="zh-CN" sz="3200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457200" indent="-4572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课题进度安排</a:t>
            </a:r>
            <a:endParaRPr lang="en-US" altLang="zh-CN" sz="3200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457200" indent="-4572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3200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98515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13435A-868B-3003-6F8D-FB136742B3BF}"/>
              </a:ext>
            </a:extLst>
          </p:cNvPr>
          <p:cNvSpPr/>
          <p:nvPr/>
        </p:nvSpPr>
        <p:spPr>
          <a:xfrm>
            <a:off x="673100" y="1022215"/>
            <a:ext cx="11238887" cy="10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[29]D. Jin, Y. Chen, Y. Lu, J. Chen, P. Wang, Z. Liu, S. Guo, and X. Bai, "Neutralizing the Impact of Atmospheric Turbulence on Complex Scene Imaging via Deep Learning," Nature Machine Intelligence, vol. 3, no. 10, pp. 876-884, 2021.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[30]R. Lane, A.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Glindemann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and J. Dainty, "Simulation of a Kolmogorov Phase Screen," Waves in Random Media, vol. 2, no. 3, p. 209, 1992.</a:t>
            </a:r>
          </a:p>
          <a:p>
            <a:pPr lvl="0" indent="0" algn="just">
              <a:lnSpc>
                <a:spcPct val="110000"/>
              </a:lnSpc>
              <a:buFont typeface="+mj-lt"/>
              <a:buNone/>
            </a:pP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[31]A. Vaswani, N.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Shazeer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N. Parmar, J.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Uszkoreit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L. Jones, A. Gomez, Ł. Kaiser, and I.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Polosukhin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"Attention Is All You </a:t>
            </a:r>
            <a:r>
              <a:rPr lang="en-US" altLang="zh-CN" sz="1200" kern="100" dirty="0" err="1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Need,"in</a:t>
            </a:r>
            <a:r>
              <a:rPr lang="en-US" altLang="zh-CN" sz="1200" kern="1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Proc. Advances in Neural Information Processing Systems, vol. 30, 2017.</a:t>
            </a:r>
          </a:p>
        </p:txBody>
      </p:sp>
    </p:spTree>
    <p:extLst>
      <p:ext uri="{BB962C8B-B14F-4D97-AF65-F5344CB8AC3E}">
        <p14:creationId xmlns:p14="http://schemas.microsoft.com/office/powerpoint/2010/main" val="311517442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EF57BF-5094-8199-0638-489A9D9F5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028" y="3097212"/>
            <a:ext cx="7934120" cy="663575"/>
          </a:xfrm>
        </p:spPr>
        <p:txBody>
          <a:bodyPr/>
          <a:lstStyle/>
          <a:p>
            <a:r>
              <a:rPr lang="zh-CN" altLang="en-US" sz="4800" b="1" dirty="0">
                <a:latin typeface="Times New Roman" panose="02020603050405020304" charset="0"/>
                <a:ea typeface="宋体" panose="02010600030101010101" pitchFamily="2" charset="-122"/>
              </a:rPr>
              <a:t>请各位老师批评指正！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14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DA6EC-0EED-4512-804A-0C710606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777" y="2020262"/>
            <a:ext cx="7929122" cy="1375568"/>
          </a:xfrm>
        </p:spPr>
        <p:txBody>
          <a:bodyPr/>
          <a:lstStyle/>
          <a:p>
            <a:r>
              <a:rPr lang="zh-CN" altLang="en-US" dirty="0">
                <a:effectLst>
                  <a:outerShdw blurRad="254000" dist="63500" dir="2700000" algn="ctr" rotWithShape="0">
                    <a:srgbClr val="003378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93C03B-A5F6-4D6E-855B-F78108B02650}"/>
              </a:ext>
            </a:extLst>
          </p:cNvPr>
          <p:cNvCxnSpPr>
            <a:cxnSpLocks/>
          </p:cNvCxnSpPr>
          <p:nvPr/>
        </p:nvCxnSpPr>
        <p:spPr>
          <a:xfrm flipV="1">
            <a:off x="744908" y="1802175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7710878-42F0-4F99-87D9-AFDC7A47117C}"/>
              </a:ext>
            </a:extLst>
          </p:cNvPr>
          <p:cNvCxnSpPr>
            <a:cxnSpLocks/>
          </p:cNvCxnSpPr>
          <p:nvPr/>
        </p:nvCxnSpPr>
        <p:spPr>
          <a:xfrm flipV="1">
            <a:off x="744908" y="3289709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F747A7D-C97A-43D6-92E0-3F51E9292AF2}"/>
              </a:ext>
            </a:extLst>
          </p:cNvPr>
          <p:cNvSpPr txBox="1"/>
          <p:nvPr/>
        </p:nvSpPr>
        <p:spPr>
          <a:xfrm>
            <a:off x="549217" y="2075347"/>
            <a:ext cx="2389676" cy="135421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1200" normalizeH="0" baseline="0" noProof="0" dirty="0">
                <a:ln>
                  <a:noFill/>
                </a:ln>
                <a:solidFill>
                  <a:srgbClr val="003378"/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01</a:t>
            </a:r>
            <a:endParaRPr kumimoji="0" lang="zh-CN" altLang="en-US" sz="8800" b="0" i="0" u="none" strike="noStrike" kern="1200" cap="none" spc="1200" normalizeH="0" baseline="0" noProof="0" dirty="0">
              <a:ln>
                <a:noFill/>
              </a:ln>
              <a:solidFill>
                <a:srgbClr val="003378"/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332F15-7FD2-4013-B72D-3419555568AA}"/>
              </a:ext>
            </a:extLst>
          </p:cNvPr>
          <p:cNvSpPr txBox="1"/>
          <p:nvPr/>
        </p:nvSpPr>
        <p:spPr>
          <a:xfrm>
            <a:off x="549217" y="3352447"/>
            <a:ext cx="238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AB0B41-FB31-4ACF-8687-5A69366374DB}"/>
              </a:ext>
            </a:extLst>
          </p:cNvPr>
          <p:cNvSpPr txBox="1"/>
          <p:nvPr/>
        </p:nvSpPr>
        <p:spPr>
          <a:xfrm>
            <a:off x="549217" y="4166930"/>
            <a:ext cx="23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7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7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AA20AC-384D-4DFE-95E9-A9133E3725AF}"/>
              </a:ext>
            </a:extLst>
          </p:cNvPr>
          <p:cNvSpPr txBox="1"/>
          <p:nvPr/>
        </p:nvSpPr>
        <p:spPr>
          <a:xfrm>
            <a:off x="549217" y="4860277"/>
            <a:ext cx="2389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4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4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180378-8118-4A8F-9EB5-0F7553545B23}"/>
              </a:ext>
            </a:extLst>
          </p:cNvPr>
          <p:cNvSpPr txBox="1"/>
          <p:nvPr/>
        </p:nvSpPr>
        <p:spPr>
          <a:xfrm>
            <a:off x="659924" y="1773198"/>
            <a:ext cx="202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60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PART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9762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无透镜光纤内窥镜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8415C-B185-7235-0E6E-58B7FE155DEB}"/>
              </a:ext>
            </a:extLst>
          </p:cNvPr>
          <p:cNvSpPr txBox="1"/>
          <p:nvPr/>
        </p:nvSpPr>
        <p:spPr>
          <a:xfrm>
            <a:off x="568416" y="1143572"/>
            <a:ext cx="8833449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传统内窥镜：基于透镜组的光纤内窥镜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新型内窥镜：无透镜光纤内窥镜镜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优势：</a:t>
            </a:r>
            <a:r>
              <a:rPr lang="zh-CN" altLang="en-US" b="1" dirty="0">
                <a:latin typeface="+mn-ea"/>
              </a:rPr>
              <a:t>尺寸小，柔韧性好 → </a:t>
            </a:r>
            <a:r>
              <a:rPr lang="zh-CN" altLang="en-US" dirty="0">
                <a:latin typeface="+mn-ea"/>
              </a:rPr>
              <a:t>可对狭窄区域进行高分辨率成像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重要应用：医学体内成像、芯片制造、航空发动机检修等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F2F66A1-BF57-8492-AA28-38E3B6BC752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55712" y="3048344"/>
            <a:ext cx="1632585" cy="149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56CFEEE-1E61-1D8A-C31D-A240B960293D}"/>
              </a:ext>
            </a:extLst>
          </p:cNvPr>
          <p:cNvSpPr txBox="1"/>
          <p:nvPr/>
        </p:nvSpPr>
        <p:spPr>
          <a:xfrm>
            <a:off x="1255712" y="4588219"/>
            <a:ext cx="1487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Palatino Linotype" panose="02040502050505030304"/>
                <a:ea typeface="微软雅黑" panose="020B0503020204020204" pitchFamily="34" charset="-122"/>
              </a:rPr>
              <a:t>传统内窥镜</a:t>
            </a:r>
            <a:endParaRPr lang="zh-CN" altLang="en-US" b="1" dirty="0"/>
          </a:p>
        </p:txBody>
      </p:sp>
      <p:pic>
        <p:nvPicPr>
          <p:cNvPr id="25" name="图片 24" descr="0">
            <a:extLst>
              <a:ext uri="{FF2B5EF4-FFF2-40B4-BE49-F238E27FC236}">
                <a16:creationId xmlns:a16="http://schemas.microsoft.com/office/drawing/2014/main" id="{DB2FAD3E-C045-09DA-F82E-71CD9F22D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957" y="3078824"/>
            <a:ext cx="1430020" cy="143002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8A2FDB-1F4C-ACD9-D8A4-7267E6A3525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022" t="30309" r="30728" b="32384"/>
          <a:stretch>
            <a:fillRect/>
          </a:stretch>
        </p:blipFill>
        <p:spPr>
          <a:xfrm>
            <a:off x="6573202" y="3048344"/>
            <a:ext cx="1398905" cy="1454785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153B19A5-1523-9C5A-96DD-34E3EF7AE516}"/>
              </a:ext>
            </a:extLst>
          </p:cNvPr>
          <p:cNvGrpSpPr/>
          <p:nvPr/>
        </p:nvGrpSpPr>
        <p:grpSpPr>
          <a:xfrm>
            <a:off x="6126797" y="3175979"/>
            <a:ext cx="302895" cy="1350645"/>
            <a:chOff x="9825" y="4276"/>
            <a:chExt cx="586" cy="2613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7FACF2E-6A27-A850-8E5D-FA7392322DCF}"/>
                </a:ext>
              </a:extLst>
            </p:cNvPr>
            <p:cNvCxnSpPr/>
            <p:nvPr/>
          </p:nvCxnSpPr>
          <p:spPr>
            <a:xfrm>
              <a:off x="10095" y="4509"/>
              <a:ext cx="64" cy="2381"/>
            </a:xfrm>
            <a:prstGeom prst="line">
              <a:avLst/>
            </a:prstGeom>
            <a:ln w="317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EED816A-7AE6-0D63-0158-F4F03AAA212D}"/>
                </a:ext>
              </a:extLst>
            </p:cNvPr>
            <p:cNvSpPr/>
            <p:nvPr/>
          </p:nvSpPr>
          <p:spPr>
            <a:xfrm>
              <a:off x="9825" y="4276"/>
              <a:ext cx="586" cy="609"/>
            </a:xfrm>
            <a:prstGeom prst="ellipse">
              <a:avLst/>
            </a:prstGeom>
            <a:noFill/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3C9C81C-C878-B5EE-9C66-D14AE67E3F57}"/>
              </a:ext>
            </a:extLst>
          </p:cNvPr>
          <p:cNvCxnSpPr/>
          <p:nvPr/>
        </p:nvCxnSpPr>
        <p:spPr>
          <a:xfrm flipH="1">
            <a:off x="3988752" y="3254719"/>
            <a:ext cx="791210" cy="1213485"/>
          </a:xfrm>
          <a:prstGeom prst="straightConnector1">
            <a:avLst/>
          </a:prstGeom>
          <a:ln w="22225">
            <a:solidFill>
              <a:schemeClr val="accent4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D114241-C7BF-645F-13C8-BE8F9988CAD3}"/>
              </a:ext>
            </a:extLst>
          </p:cNvPr>
          <p:cNvSpPr txBox="1"/>
          <p:nvPr/>
        </p:nvSpPr>
        <p:spPr>
          <a:xfrm>
            <a:off x="4195127" y="3955124"/>
            <a:ext cx="1071245" cy="309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~350um</a:t>
            </a:r>
          </a:p>
        </p:txBody>
      </p:sp>
      <p:sp>
        <p:nvSpPr>
          <p:cNvPr id="32" name="右箭头 29">
            <a:extLst>
              <a:ext uri="{FF2B5EF4-FFF2-40B4-BE49-F238E27FC236}">
                <a16:creationId xmlns:a16="http://schemas.microsoft.com/office/drawing/2014/main" id="{8CC41AEF-21FC-4697-AF36-6422E07A18E3}"/>
              </a:ext>
            </a:extLst>
          </p:cNvPr>
          <p:cNvSpPr/>
          <p:nvPr/>
        </p:nvSpPr>
        <p:spPr>
          <a:xfrm>
            <a:off x="5334317" y="3341079"/>
            <a:ext cx="612140" cy="12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6831F2D-0864-718F-1B09-EF5FF0507F15}"/>
              </a:ext>
            </a:extLst>
          </p:cNvPr>
          <p:cNvSpPr txBox="1"/>
          <p:nvPr/>
        </p:nvSpPr>
        <p:spPr>
          <a:xfrm>
            <a:off x="4324577" y="4603459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Palatino Linotype" panose="02040502050505030304"/>
                <a:ea typeface="微软雅黑" panose="020B0503020204020204" pitchFamily="34" charset="-122"/>
              </a:rPr>
              <a:t>超细柔性光纤束（MCF）</a:t>
            </a:r>
            <a:endParaRPr lang="zh-CN" altLang="en-US" b="1" dirty="0"/>
          </a:p>
        </p:txBody>
      </p:sp>
      <p:sp>
        <p:nvSpPr>
          <p:cNvPr id="34" name="圆角矩形 11">
            <a:extLst>
              <a:ext uri="{FF2B5EF4-FFF2-40B4-BE49-F238E27FC236}">
                <a16:creationId xmlns:a16="http://schemas.microsoft.com/office/drawing/2014/main" id="{19BE7A75-5EA5-E7C0-6EBD-333BA79C34B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8778" y="2899119"/>
            <a:ext cx="7989570" cy="1995805"/>
          </a:xfrm>
          <a:prstGeom prst="roundRect">
            <a:avLst>
              <a:gd name="adj" fmla="val 10951"/>
            </a:avLst>
          </a:prstGeom>
          <a:noFill/>
          <a:ln w="19050">
            <a:solidFill>
              <a:srgbClr val="004E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7C3DA3A-8545-608F-335C-A2000963BF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l="1798"/>
          <a:stretch>
            <a:fillRect/>
          </a:stretch>
        </p:blipFill>
        <p:spPr>
          <a:xfrm>
            <a:off x="8974047" y="2455519"/>
            <a:ext cx="2251075" cy="2295525"/>
          </a:xfrm>
          <a:prstGeom prst="rect">
            <a:avLst/>
          </a:prstGeom>
        </p:spPr>
      </p:pic>
      <p:sp>
        <p:nvSpPr>
          <p:cNvPr id="41" name="圆角矩形 40">
            <a:extLst>
              <a:ext uri="{FF2B5EF4-FFF2-40B4-BE49-F238E27FC236}">
                <a16:creationId xmlns:a16="http://schemas.microsoft.com/office/drawing/2014/main" id="{C40CC372-9378-C772-DCDC-921DBA586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19107" y="2355617"/>
            <a:ext cx="2560955" cy="2611120"/>
          </a:xfrm>
          <a:prstGeom prst="roundRect">
            <a:avLst>
              <a:gd name="adj" fmla="val 5850"/>
            </a:avLst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6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35E6C36-7B65-3CDF-BD4F-434695D4176D}"/>
              </a:ext>
            </a:extLst>
          </p:cNvPr>
          <p:cNvSpPr txBox="1"/>
          <p:nvPr/>
        </p:nvSpPr>
        <p:spPr>
          <a:xfrm>
            <a:off x="8575584" y="4697593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Palatino Linotype" panose="02040502050505030304"/>
                <a:ea typeface="微软雅黑" panose="020B0503020204020204" pitchFamily="34" charset="-122"/>
              </a:rPr>
              <a:t>无透镜光纤内窥镜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5214990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93C03B-A5F6-4D6E-855B-F78108B02650}"/>
              </a:ext>
            </a:extLst>
          </p:cNvPr>
          <p:cNvCxnSpPr>
            <a:cxnSpLocks/>
          </p:cNvCxnSpPr>
          <p:nvPr/>
        </p:nvCxnSpPr>
        <p:spPr>
          <a:xfrm flipV="1">
            <a:off x="744908" y="1802175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7710878-42F0-4F99-87D9-AFDC7A47117C}"/>
              </a:ext>
            </a:extLst>
          </p:cNvPr>
          <p:cNvCxnSpPr>
            <a:cxnSpLocks/>
          </p:cNvCxnSpPr>
          <p:nvPr/>
        </p:nvCxnSpPr>
        <p:spPr>
          <a:xfrm flipV="1">
            <a:off x="744908" y="3289709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F747A7D-C97A-43D6-92E0-3F51E9292AF2}"/>
              </a:ext>
            </a:extLst>
          </p:cNvPr>
          <p:cNvSpPr txBox="1"/>
          <p:nvPr/>
        </p:nvSpPr>
        <p:spPr>
          <a:xfrm>
            <a:off x="549217" y="2075347"/>
            <a:ext cx="2389676" cy="135421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1200" normalizeH="0" baseline="0" noProof="0" dirty="0">
                <a:ln>
                  <a:noFill/>
                </a:ln>
                <a:solidFill>
                  <a:srgbClr val="003378"/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02</a:t>
            </a:r>
            <a:endParaRPr kumimoji="0" lang="zh-CN" altLang="en-US" sz="8800" b="0" i="0" u="none" strike="noStrike" kern="1200" cap="none" spc="1200" normalizeH="0" baseline="0" noProof="0" dirty="0">
              <a:ln>
                <a:noFill/>
              </a:ln>
              <a:solidFill>
                <a:srgbClr val="003378"/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332F15-7FD2-4013-B72D-3419555568AA}"/>
              </a:ext>
            </a:extLst>
          </p:cNvPr>
          <p:cNvSpPr txBox="1"/>
          <p:nvPr/>
        </p:nvSpPr>
        <p:spPr>
          <a:xfrm>
            <a:off x="549217" y="3352447"/>
            <a:ext cx="238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AB0B41-FB31-4ACF-8687-5A69366374DB}"/>
              </a:ext>
            </a:extLst>
          </p:cNvPr>
          <p:cNvSpPr txBox="1"/>
          <p:nvPr/>
        </p:nvSpPr>
        <p:spPr>
          <a:xfrm>
            <a:off x="549217" y="4166930"/>
            <a:ext cx="23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7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04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7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AA20AC-384D-4DFE-95E9-A9133E3725AF}"/>
              </a:ext>
            </a:extLst>
          </p:cNvPr>
          <p:cNvSpPr txBox="1"/>
          <p:nvPr/>
        </p:nvSpPr>
        <p:spPr>
          <a:xfrm>
            <a:off x="549217" y="4860277"/>
            <a:ext cx="2389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4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05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4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51B0DB-5B78-45D9-AB20-A9FB15D4D448}"/>
              </a:ext>
            </a:extLst>
          </p:cNvPr>
          <p:cNvSpPr txBox="1"/>
          <p:nvPr/>
        </p:nvSpPr>
        <p:spPr>
          <a:xfrm>
            <a:off x="549217" y="861105"/>
            <a:ext cx="238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377B33-018A-4BD8-BA49-2B405C8285B9}"/>
              </a:ext>
            </a:extLst>
          </p:cNvPr>
          <p:cNvSpPr txBox="1"/>
          <p:nvPr/>
        </p:nvSpPr>
        <p:spPr>
          <a:xfrm>
            <a:off x="766196" y="1773198"/>
            <a:ext cx="202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120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PART</a:t>
            </a:r>
            <a:endParaRPr kumimoji="0" lang="zh-CN" altLang="en-US" sz="3200" b="0" i="0" u="none" strike="noStrike" kern="1200" cap="none" spc="120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96699B2-9225-D429-E552-7BA251EA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</a:p>
        </p:txBody>
      </p:sp>
    </p:spTree>
    <p:extLst>
      <p:ext uri="{BB962C8B-B14F-4D97-AF65-F5344CB8AC3E}">
        <p14:creationId xmlns:p14="http://schemas.microsoft.com/office/powerpoint/2010/main" val="339568668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成像技术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8415C-B185-7235-0E6E-58B7FE155DEB}"/>
              </a:ext>
            </a:extLst>
          </p:cNvPr>
          <p:cNvSpPr txBox="1"/>
          <p:nvPr/>
        </p:nvSpPr>
        <p:spPr>
          <a:xfrm>
            <a:off x="673100" y="1561782"/>
            <a:ext cx="8833449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方法：利用染剂增强图像对比度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缺点：可能将有害化学试剂引入体内</a:t>
            </a:r>
            <a:endParaRPr lang="en-US" altLang="zh-CN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C6D88D-BF17-4B80-64C7-F4BBA191D30E}"/>
              </a:ext>
            </a:extLst>
          </p:cNvPr>
          <p:cNvSpPr txBox="1"/>
          <p:nvPr/>
        </p:nvSpPr>
        <p:spPr>
          <a:xfrm>
            <a:off x="673100" y="1122117"/>
            <a:ext cx="2914162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荧光成像技术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51E7B3-3FB6-BC78-6A8D-4C4B058665BF}"/>
              </a:ext>
            </a:extLst>
          </p:cNvPr>
          <p:cNvSpPr txBox="1"/>
          <p:nvPr/>
        </p:nvSpPr>
        <p:spPr>
          <a:xfrm>
            <a:off x="5161217" y="1115469"/>
            <a:ext cx="2914162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定量相位成像</a:t>
            </a:r>
            <a:endParaRPr lang="en-US" altLang="zh-CN" b="1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algn="just" hangingPunct="0">
              <a:lnSpc>
                <a:spcPct val="130000"/>
              </a:lnSpc>
            </a:pPr>
            <a:endParaRPr lang="zh-CN" altLang="en-US" b="1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D5DF1A-6A36-6ACF-E516-B1849F20A181}"/>
              </a:ext>
            </a:extLst>
          </p:cNvPr>
          <p:cNvSpPr txBox="1"/>
          <p:nvPr/>
        </p:nvSpPr>
        <p:spPr>
          <a:xfrm>
            <a:off x="5161218" y="1572854"/>
            <a:ext cx="5174274" cy="1142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方法：利用相位信息，提高图像对比度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优点：无需染色即可提升图像质量，可提供样本的折射率和干质量等重要信息</a:t>
            </a:r>
            <a:endParaRPr lang="en-US" altLang="zh-CN" dirty="0">
              <a:latin typeface="+mn-ea"/>
            </a:endParaRPr>
          </a:p>
        </p:txBody>
      </p:sp>
      <p:pic>
        <p:nvPicPr>
          <p:cNvPr id="6" name="Picture 2" descr="荧光实验怎么做？看看文章怎么说！ - 知乎">
            <a:extLst>
              <a:ext uri="{FF2B5EF4-FFF2-40B4-BE49-F238E27FC236}">
                <a16:creationId xmlns:a16="http://schemas.microsoft.com/office/drawing/2014/main" id="{9B36394C-2C4B-72B6-85E1-675C639F2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83" y="3142674"/>
            <a:ext cx="2677396" cy="24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292093-33AF-A711-D38C-BD1E9D9BCB79}"/>
              </a:ext>
            </a:extLst>
          </p:cNvPr>
          <p:cNvSpPr txBox="1"/>
          <p:nvPr/>
        </p:nvSpPr>
        <p:spPr>
          <a:xfrm>
            <a:off x="2327712" y="5750587"/>
            <a:ext cx="1902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</a:rPr>
              <a:t>荧光成像技术</a:t>
            </a:r>
            <a:endParaRPr lang="zh-CN" altLang="en-US" sz="1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3999EA-8A98-2711-7091-A667A643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159" y="3142675"/>
            <a:ext cx="1605663" cy="24955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93AA69-5C44-B02A-75CA-01EAE275B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22" y="3142674"/>
            <a:ext cx="1533525" cy="2495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E37955-23DA-D312-0FFD-570674051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634" y="3142675"/>
            <a:ext cx="1908361" cy="24955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F15A5C-B97D-225D-43FB-D7EA51497380}"/>
              </a:ext>
            </a:extLst>
          </p:cNvPr>
          <p:cNvSpPr txBox="1"/>
          <p:nvPr/>
        </p:nvSpPr>
        <p:spPr>
          <a:xfrm>
            <a:off x="6277343" y="5731478"/>
            <a:ext cx="1902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</a:rPr>
              <a:t>定量相位成像</a:t>
            </a:r>
            <a:endParaRPr lang="zh-CN" altLang="en-US" sz="1400" b="1" dirty="0"/>
          </a:p>
        </p:txBody>
      </p:sp>
      <p:sp>
        <p:nvSpPr>
          <p:cNvPr id="15" name="圆角矩形 11">
            <a:extLst>
              <a:ext uri="{FF2B5EF4-FFF2-40B4-BE49-F238E27FC236}">
                <a16:creationId xmlns:a16="http://schemas.microsoft.com/office/drawing/2014/main" id="{019D8CD1-1FF8-A68E-DD47-9DA02CCDD9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18409" y="2997137"/>
            <a:ext cx="8012726" cy="3122782"/>
          </a:xfrm>
          <a:prstGeom prst="roundRect">
            <a:avLst>
              <a:gd name="adj" fmla="val 10951"/>
            </a:avLst>
          </a:prstGeom>
          <a:noFill/>
          <a:ln w="19050">
            <a:solidFill>
              <a:srgbClr val="004E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39918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定量相位成像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8415C-B185-7235-0E6E-58B7FE155DEB}"/>
              </a:ext>
            </a:extLst>
          </p:cNvPr>
          <p:cNvSpPr txBox="1"/>
          <p:nvPr/>
        </p:nvSpPr>
        <p:spPr>
          <a:xfrm>
            <a:off x="673098" y="1510011"/>
            <a:ext cx="8833449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定量相位成像质量差</a:t>
            </a:r>
            <a:endParaRPr lang="en-US" altLang="zh-CN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C6D88D-BF17-4B80-64C7-F4BBA191D30E}"/>
              </a:ext>
            </a:extLst>
          </p:cNvPr>
          <p:cNvSpPr txBox="1"/>
          <p:nvPr/>
        </p:nvSpPr>
        <p:spPr>
          <a:xfrm>
            <a:off x="673100" y="1122117"/>
            <a:ext cx="2914162" cy="4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定量相位成像缺点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B419E-C830-A88F-9AD2-21E1CE2FF58E}"/>
              </a:ext>
            </a:extLst>
          </p:cNvPr>
          <p:cNvSpPr txBox="1"/>
          <p:nvPr/>
        </p:nvSpPr>
        <p:spPr>
          <a:xfrm>
            <a:off x="673100" y="1926535"/>
            <a:ext cx="2914162" cy="4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问题原因</a:t>
            </a:r>
            <a:endParaRPr lang="en-US" altLang="zh-CN" b="1" dirty="0">
              <a:solidFill>
                <a:srgbClr val="114186"/>
              </a:solidFill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66F305-FA88-410F-D58F-9979EF0099C9}"/>
              </a:ext>
            </a:extLst>
          </p:cNvPr>
          <p:cNvSpPr txBox="1"/>
          <p:nvPr/>
        </p:nvSpPr>
        <p:spPr>
          <a:xfrm>
            <a:off x="673099" y="2343700"/>
            <a:ext cx="5579919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上万独立光纤芯中的光程差导致的光场相位失真</a:t>
            </a:r>
            <a:endParaRPr lang="en-US" altLang="zh-CN" dirty="0">
              <a:latin typeface="+mn-ea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离散的纤芯分布导致纤芯间图像信息缺失</a:t>
            </a:r>
            <a:endParaRPr lang="en-US" altLang="zh-CN" dirty="0">
              <a:latin typeface="+mn-ea"/>
            </a:endParaRPr>
          </a:p>
        </p:txBody>
      </p:sp>
      <p:sp>
        <p:nvSpPr>
          <p:cNvPr id="13" name="圆角矩形 40">
            <a:extLst>
              <a:ext uri="{FF2B5EF4-FFF2-40B4-BE49-F238E27FC236}">
                <a16:creationId xmlns:a16="http://schemas.microsoft.com/office/drawing/2014/main" id="{C68E0C6B-A7A1-0F69-92D8-C0A2B9BF5154}"/>
              </a:ext>
            </a:extLst>
          </p:cNvPr>
          <p:cNvSpPr/>
          <p:nvPr/>
        </p:nvSpPr>
        <p:spPr>
          <a:xfrm>
            <a:off x="7657458" y="3763374"/>
            <a:ext cx="4246880" cy="2148205"/>
          </a:xfrm>
          <a:prstGeom prst="roundRect">
            <a:avLst>
              <a:gd name="adj" fmla="val 5850"/>
            </a:avLst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6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A3873F9-BCE4-1F89-033F-9F98EF9CC6C8}"/>
              </a:ext>
            </a:extLst>
          </p:cNvPr>
          <p:cNvCxnSpPr/>
          <p:nvPr/>
        </p:nvCxnSpPr>
        <p:spPr>
          <a:xfrm>
            <a:off x="9779628" y="3873864"/>
            <a:ext cx="0" cy="15976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5DD1032-1CF7-81A6-7445-060EAE9C76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83" t="2341" r="3860" b="4151"/>
          <a:stretch>
            <a:fillRect/>
          </a:stretch>
        </p:blipFill>
        <p:spPr>
          <a:xfrm>
            <a:off x="7781918" y="3873864"/>
            <a:ext cx="1666875" cy="16706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F209C7F-0287-7295-99F4-4D98E1F1E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110463" y="3872594"/>
            <a:ext cx="1699260" cy="17113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51A9786-3B49-209D-AE0C-DCF0B3979B44}"/>
              </a:ext>
            </a:extLst>
          </p:cNvPr>
          <p:cNvSpPr txBox="1"/>
          <p:nvPr/>
        </p:nvSpPr>
        <p:spPr>
          <a:xfrm>
            <a:off x="8615355" y="5531627"/>
            <a:ext cx="242477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纤芯间图像信息缺失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A4CEE91-4BF1-7C98-521F-F953429ABF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83610" y="3620447"/>
            <a:ext cx="6104255" cy="229113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60C5D5A-E94F-6A88-415F-D5B6D7D9083A}"/>
              </a:ext>
            </a:extLst>
          </p:cNvPr>
          <p:cNvSpPr txBox="1"/>
          <p:nvPr/>
        </p:nvSpPr>
        <p:spPr>
          <a:xfrm>
            <a:off x="3053099" y="5768343"/>
            <a:ext cx="16975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相位失真</a:t>
            </a:r>
          </a:p>
        </p:txBody>
      </p:sp>
      <p:sp>
        <p:nvSpPr>
          <p:cNvPr id="22" name="圆角矩形 11">
            <a:extLst>
              <a:ext uri="{FF2B5EF4-FFF2-40B4-BE49-F238E27FC236}">
                <a16:creationId xmlns:a16="http://schemas.microsoft.com/office/drawing/2014/main" id="{431865A9-F458-0810-1F93-0DCDF39FDC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3871" y="3592071"/>
            <a:ext cx="6376605" cy="2484049"/>
          </a:xfrm>
          <a:prstGeom prst="roundRect">
            <a:avLst>
              <a:gd name="adj" fmla="val 10951"/>
            </a:avLst>
          </a:prstGeom>
          <a:noFill/>
          <a:ln w="19050">
            <a:solidFill>
              <a:srgbClr val="004EA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51E3A9-E716-AF6C-1F7F-E802F7BF3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8112" y="1151538"/>
            <a:ext cx="1869179" cy="180294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2586E37-880C-31E8-B117-978089B07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7849" y="1151539"/>
            <a:ext cx="1879851" cy="180294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6266BF7-CD5E-2C7B-0544-662FC205472E}"/>
              </a:ext>
            </a:extLst>
          </p:cNvPr>
          <p:cNvSpPr/>
          <p:nvPr/>
        </p:nvSpPr>
        <p:spPr>
          <a:xfrm>
            <a:off x="8193808" y="1131435"/>
            <a:ext cx="68696" cy="422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1C6E3A3-0B74-4B65-D0DA-CC4246A088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6572" y="1131435"/>
            <a:ext cx="1828461" cy="180294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49D6C72-50A1-A5A3-60DB-B29BF7834388}"/>
              </a:ext>
            </a:extLst>
          </p:cNvPr>
          <p:cNvSpPr txBox="1"/>
          <p:nvPr/>
        </p:nvSpPr>
        <p:spPr>
          <a:xfrm>
            <a:off x="8067291" y="3000705"/>
            <a:ext cx="2351327" cy="34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</a:rPr>
              <a:t>多芯光纤中的定量相位成像</a:t>
            </a:r>
          </a:p>
        </p:txBody>
      </p:sp>
      <p:sp>
        <p:nvSpPr>
          <p:cNvPr id="28" name="圆角矩形 40">
            <a:extLst>
              <a:ext uri="{FF2B5EF4-FFF2-40B4-BE49-F238E27FC236}">
                <a16:creationId xmlns:a16="http://schemas.microsoft.com/office/drawing/2014/main" id="{8E1BFAEA-23CC-B041-59A2-2C8BA30B75C3}"/>
              </a:ext>
            </a:extLst>
          </p:cNvPr>
          <p:cNvSpPr/>
          <p:nvPr/>
        </p:nvSpPr>
        <p:spPr>
          <a:xfrm>
            <a:off x="6104715" y="1059112"/>
            <a:ext cx="6013393" cy="2233675"/>
          </a:xfrm>
          <a:prstGeom prst="roundRect">
            <a:avLst>
              <a:gd name="adj" fmla="val 5850"/>
            </a:avLst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6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65834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E35DB7-8B9A-DBF3-13E8-80EB065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相位图像恢复算法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4BDBF9-6F36-76B1-1F75-26725BDB2A85}"/>
              </a:ext>
            </a:extLst>
          </p:cNvPr>
          <p:cNvSpPr txBox="1"/>
          <p:nvPr/>
        </p:nvSpPr>
        <p:spPr>
          <a:xfrm>
            <a:off x="525318" y="1122117"/>
            <a:ext cx="2914162" cy="4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传统相位图像恢复算法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37BAF6-1CD8-CAB8-77AA-F312EA99FC77}"/>
              </a:ext>
            </a:extLst>
          </p:cNvPr>
          <p:cNvSpPr txBox="1"/>
          <p:nvPr/>
        </p:nvSpPr>
        <p:spPr>
          <a:xfrm>
            <a:off x="525318" y="1539282"/>
            <a:ext cx="6503555" cy="149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Gerchberg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-Saxton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算法和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FAST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算法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内容：通过迭代计算入射和出射光场以恢复图像相位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优点：在相位失真较大时，仍能有效恢复相位图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缺点：成像质量差，处理速度慢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5CF59E-6A40-3ECF-4F85-C368E0329FC0}"/>
              </a:ext>
            </a:extLst>
          </p:cNvPr>
          <p:cNvSpPr txBox="1"/>
          <p:nvPr/>
        </p:nvSpPr>
        <p:spPr>
          <a:xfrm>
            <a:off x="525318" y="3059733"/>
            <a:ext cx="2914162" cy="4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14186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深度学习算法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A7E84D-21B0-ADB3-F6DF-2D632D1C9AAA}"/>
              </a:ext>
            </a:extLst>
          </p:cNvPr>
          <p:cNvSpPr txBox="1"/>
          <p:nvPr/>
        </p:nvSpPr>
        <p:spPr>
          <a:xfrm>
            <a:off x="525318" y="3498824"/>
            <a:ext cx="7167418" cy="149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Unet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模型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内容：通过</a:t>
            </a:r>
            <a:r>
              <a:rPr lang="en-US" altLang="zh-CN" dirty="0" err="1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Unet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模型实现端到端的相位图像恢复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优点：成像质量高，处理速度快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缺点：在重建高分辨率图像时，成像质量较差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1340582-0DA8-DE1B-8AE3-E9135448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42" y="1634234"/>
            <a:ext cx="5805295" cy="331912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55451CC-5E90-AEFB-6131-FA1CAA34819D}"/>
              </a:ext>
            </a:extLst>
          </p:cNvPr>
          <p:cNvSpPr txBox="1"/>
          <p:nvPr/>
        </p:nvSpPr>
        <p:spPr>
          <a:xfrm>
            <a:off x="7692736" y="4953363"/>
            <a:ext cx="32411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23B72"/>
                </a:solidFill>
                <a:latin typeface="Palatino Linotype" panose="02040502050505030304"/>
                <a:ea typeface="微软雅黑" panose="020B0503020204020204" pitchFamily="34" charset="-122"/>
                <a:sym typeface="+mn-ea"/>
              </a:rPr>
              <a:t>传统相位恢复算法与深度学习算法</a:t>
            </a:r>
          </a:p>
        </p:txBody>
      </p:sp>
      <p:sp>
        <p:nvSpPr>
          <p:cNvPr id="25" name="圆角矩形 40">
            <a:extLst>
              <a:ext uri="{FF2B5EF4-FFF2-40B4-BE49-F238E27FC236}">
                <a16:creationId xmlns:a16="http://schemas.microsoft.com/office/drawing/2014/main" id="{BA283D19-0093-D84D-1BDB-F6B684089309}"/>
              </a:ext>
            </a:extLst>
          </p:cNvPr>
          <p:cNvSpPr/>
          <p:nvPr/>
        </p:nvSpPr>
        <p:spPr>
          <a:xfrm>
            <a:off x="6197953" y="1539282"/>
            <a:ext cx="5901684" cy="3721858"/>
          </a:xfrm>
          <a:prstGeom prst="roundRect">
            <a:avLst>
              <a:gd name="adj" fmla="val 5850"/>
            </a:avLst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6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25784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DA6EC-0EED-4512-804A-0C710606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777" y="2020262"/>
            <a:ext cx="7929122" cy="1375568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研究内容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93C03B-A5F6-4D6E-855B-F78108B02650}"/>
              </a:ext>
            </a:extLst>
          </p:cNvPr>
          <p:cNvCxnSpPr>
            <a:cxnSpLocks/>
          </p:cNvCxnSpPr>
          <p:nvPr/>
        </p:nvCxnSpPr>
        <p:spPr>
          <a:xfrm flipV="1">
            <a:off x="744908" y="1802175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7710878-42F0-4F99-87D9-AFDC7A47117C}"/>
              </a:ext>
            </a:extLst>
          </p:cNvPr>
          <p:cNvCxnSpPr>
            <a:cxnSpLocks/>
          </p:cNvCxnSpPr>
          <p:nvPr/>
        </p:nvCxnSpPr>
        <p:spPr>
          <a:xfrm flipV="1">
            <a:off x="744908" y="3289709"/>
            <a:ext cx="2067740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F747A7D-C97A-43D6-92E0-3F51E9292AF2}"/>
              </a:ext>
            </a:extLst>
          </p:cNvPr>
          <p:cNvSpPr txBox="1"/>
          <p:nvPr/>
        </p:nvSpPr>
        <p:spPr>
          <a:xfrm>
            <a:off x="549217" y="2075347"/>
            <a:ext cx="2389676" cy="135421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1200" normalizeH="0" baseline="0" noProof="0" dirty="0">
                <a:ln>
                  <a:noFill/>
                </a:ln>
                <a:solidFill>
                  <a:srgbClr val="003378"/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03</a:t>
            </a:r>
            <a:endParaRPr kumimoji="0" lang="zh-CN" altLang="en-US" sz="8800" b="0" i="0" u="none" strike="noStrike" kern="1200" cap="none" spc="1200" normalizeH="0" baseline="0" noProof="0" dirty="0">
              <a:ln>
                <a:noFill/>
              </a:ln>
              <a:solidFill>
                <a:srgbClr val="003378"/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332F15-7FD2-4013-B72D-3419555568AA}"/>
              </a:ext>
            </a:extLst>
          </p:cNvPr>
          <p:cNvSpPr txBox="1"/>
          <p:nvPr/>
        </p:nvSpPr>
        <p:spPr>
          <a:xfrm>
            <a:off x="549217" y="3352447"/>
            <a:ext cx="238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AB0B41-FB31-4ACF-8687-5A69366374DB}"/>
              </a:ext>
            </a:extLst>
          </p:cNvPr>
          <p:cNvSpPr txBox="1"/>
          <p:nvPr/>
        </p:nvSpPr>
        <p:spPr>
          <a:xfrm>
            <a:off x="549217" y="4166930"/>
            <a:ext cx="23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7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7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AA20AC-384D-4DFE-95E9-A9133E3725AF}"/>
              </a:ext>
            </a:extLst>
          </p:cNvPr>
          <p:cNvSpPr txBox="1"/>
          <p:nvPr/>
        </p:nvSpPr>
        <p:spPr>
          <a:xfrm>
            <a:off x="549217" y="4860277"/>
            <a:ext cx="2389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4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06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4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18B800-519F-458A-A9FC-D30725CB1695}"/>
              </a:ext>
            </a:extLst>
          </p:cNvPr>
          <p:cNvSpPr txBox="1"/>
          <p:nvPr/>
        </p:nvSpPr>
        <p:spPr>
          <a:xfrm>
            <a:off x="549217" y="861105"/>
            <a:ext cx="238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D3E247-9656-44C8-A8FF-DB286BBA1F44}"/>
              </a:ext>
            </a:extLst>
          </p:cNvPr>
          <p:cNvSpPr txBox="1"/>
          <p:nvPr/>
        </p:nvSpPr>
        <p:spPr>
          <a:xfrm>
            <a:off x="549217" y="221671"/>
            <a:ext cx="23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3378">
                    <a:alpha val="7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01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3378">
                  <a:alpha val="7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D3259D-CDBB-4174-962B-B5E50D4C28EB}"/>
              </a:ext>
            </a:extLst>
          </p:cNvPr>
          <p:cNvSpPr txBox="1"/>
          <p:nvPr/>
        </p:nvSpPr>
        <p:spPr>
          <a:xfrm>
            <a:off x="766196" y="1773198"/>
            <a:ext cx="202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1200" normalizeH="0" baseline="0" noProof="0" dirty="0">
                <a:ln>
                  <a:noFill/>
                </a:ln>
                <a:solidFill>
                  <a:srgbClr val="003378">
                    <a:alpha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宋体 CN Medium" panose="02020500000000000000" pitchFamily="18" charset="-122"/>
                <a:cs typeface="+mn-cs"/>
                <a:sym typeface="Arial" panose="020B0604020202020204" pitchFamily="34" charset="0"/>
              </a:rPr>
              <a:t>PART</a:t>
            </a:r>
            <a:endParaRPr kumimoji="0" lang="zh-CN" altLang="en-US" sz="3200" b="0" i="0" u="none" strike="noStrike" kern="1200" cap="none" spc="1200" normalizeH="0" baseline="0" noProof="0" dirty="0">
              <a:ln>
                <a:noFill/>
              </a:ln>
              <a:solidFill>
                <a:srgbClr val="003378">
                  <a:alpha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15985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ORDART_ART_GROUPID" val="470042f488514a8199aefd3fe5c7dced"/>
  <p:tag name="WORDART_ART_TYPE" val="TextPicture"/>
  <p:tag name="WORDART_ART_POSITION" val="0,120,187"/>
  <p:tag name="WORDART_ART_TEXTS" val="电子科技大学,1;电子类第一强,1;985,1;双一流,1;学习氛围浓,1;食堂好吃,1;银杏好看,1;气候养人,1;帅哥,1;美女,1;天府之城,1"/>
  <p:tag name="WORDART_ART_PARAMS" val="True,C:\Users\邓朝臣\AppData\Local\Temp\WordColund\\00306fea72d742d08c113f614bf258d4.JPG,,40,10,SimHei,黑体,1,0.9,400,200,53,1,,#FFD03F;#FFC3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b60c700-7063-4f23-a53b-79525eb7db7f}"/>
  <p:tag name="TABLE_SKINIDX" val="-1"/>
  <p:tag name="TABLE_COLORIDX" val="l"/>
  <p:tag name="TABLE_RECT" val="17.675*74.3875*684.65*419.6"/>
  <p:tag name="TABLE_ONEKEY_SKIN_IDX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b60c700-7063-4f23-a53b-79525eb7db7f}"/>
  <p:tag name="TABLE_SKINIDX" val="-1"/>
  <p:tag name="TABLE_COLORIDX" val="l"/>
  <p:tag name="TABLE_RECT" val="17.675*74.3875*684.65*419.6"/>
  <p:tag name="TABLE_ONEKEY_SKIN_IDX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estc_pro.potx" id="{70F67F94-1B46-4AF9-9CF6-0D5483F9D81E}" vid="{47511BFE-6CFE-4C09-94A4-28C257CBE472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estc_pro.potx" id="{70F67F94-1B46-4AF9-9CF6-0D5483F9D81E}" vid="{E3EF2C65-7B2E-4566-883F-0281DF24ECF5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uestc_pro</Template>
  <TotalTime>615</TotalTime>
  <Words>2398</Words>
  <Application>Microsoft Office PowerPoint</Application>
  <PresentationFormat>宽屏</PresentationFormat>
  <Paragraphs>198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楷体</vt:lpstr>
      <vt:lpstr>思源宋体 CN Heavy</vt:lpstr>
      <vt:lpstr>思源宋体 CN Medium</vt:lpstr>
      <vt:lpstr>微软雅黑</vt:lpstr>
      <vt:lpstr>Arial</vt:lpstr>
      <vt:lpstr>Palatino Linotype</vt:lpstr>
      <vt:lpstr>Times New Roman</vt:lpstr>
      <vt:lpstr>Wingdings</vt:lpstr>
      <vt:lpstr>自定义设计方案</vt:lpstr>
      <vt:lpstr>1_Office 主题​​</vt:lpstr>
      <vt:lpstr>光纤显微图像重建的 机器学习方法</vt:lpstr>
      <vt:lpstr>目录</vt:lpstr>
      <vt:lpstr>研究背景</vt:lpstr>
      <vt:lpstr>无透镜光纤内窥镜</vt:lpstr>
      <vt:lpstr>研究现状</vt:lpstr>
      <vt:lpstr>成像技术</vt:lpstr>
      <vt:lpstr>定量相位成像</vt:lpstr>
      <vt:lpstr>相位图像恢复算法</vt:lpstr>
      <vt:lpstr>研究内容</vt:lpstr>
      <vt:lpstr>研究内容</vt:lpstr>
      <vt:lpstr>研究方法及关键技术</vt:lpstr>
      <vt:lpstr>模型开发</vt:lpstr>
      <vt:lpstr>模型开发</vt:lpstr>
      <vt:lpstr>性能测试</vt:lpstr>
      <vt:lpstr>课题进度安排</vt:lpstr>
      <vt:lpstr>课题进度安排</vt:lpstr>
      <vt:lpstr>课题进度安排</vt:lpstr>
      <vt:lpstr>参考文献</vt:lpstr>
      <vt:lpstr>参考文献</vt:lpstr>
      <vt:lpstr>参考文献</vt:lpstr>
      <vt:lpstr>请各位老师批评指正！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光纤显微图像重建的 机器学习方法</dc:title>
  <dc:creator>照青 陈</dc:creator>
  <cp:lastModifiedBy>照青 陈</cp:lastModifiedBy>
  <cp:revision>21</cp:revision>
  <dcterms:created xsi:type="dcterms:W3CDTF">2024-01-04T03:08:25Z</dcterms:created>
  <dcterms:modified xsi:type="dcterms:W3CDTF">2024-01-05T00:47:48Z</dcterms:modified>
</cp:coreProperties>
</file>